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6" r:id="rId2"/>
    <p:sldId id="410" r:id="rId3"/>
    <p:sldId id="278" r:id="rId4"/>
    <p:sldId id="277" r:id="rId5"/>
    <p:sldId id="4712" r:id="rId6"/>
    <p:sldId id="4713" r:id="rId7"/>
    <p:sldId id="4746" r:id="rId8"/>
    <p:sldId id="4744" r:id="rId9"/>
    <p:sldId id="4715" r:id="rId10"/>
    <p:sldId id="4716" r:id="rId11"/>
    <p:sldId id="4717" r:id="rId12"/>
    <p:sldId id="4714" r:id="rId13"/>
    <p:sldId id="4745" r:id="rId14"/>
    <p:sldId id="4742" r:id="rId15"/>
    <p:sldId id="4741" r:id="rId16"/>
    <p:sldId id="4718" r:id="rId17"/>
    <p:sldId id="4719" r:id="rId18"/>
    <p:sldId id="4720" r:id="rId19"/>
    <p:sldId id="4743" r:id="rId20"/>
    <p:sldId id="4721" r:id="rId21"/>
    <p:sldId id="4722" r:id="rId22"/>
    <p:sldId id="4723" r:id="rId23"/>
    <p:sldId id="4724" r:id="rId24"/>
    <p:sldId id="4737" r:id="rId25"/>
    <p:sldId id="4738" r:id="rId26"/>
    <p:sldId id="4739" r:id="rId27"/>
    <p:sldId id="4740" r:id="rId28"/>
    <p:sldId id="4725" r:id="rId29"/>
    <p:sldId id="4726" r:id="rId30"/>
    <p:sldId id="4727" r:id="rId31"/>
    <p:sldId id="4728" r:id="rId32"/>
    <p:sldId id="282" r:id="rId33"/>
    <p:sldId id="280" r:id="rId34"/>
    <p:sldId id="4711"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78" d="100"/>
          <a:sy n="78" d="100"/>
        </p:scale>
        <p:origin x="998" y="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5:18:14.302"/>
    </inkml:context>
    <inkml:brush xml:id="br0">
      <inkml:brushProperty name="width" value="0.05292" units="cm"/>
      <inkml:brushProperty name="height" value="0.05292" units="cm"/>
      <inkml:brushProperty name="color" value="#FF0000"/>
    </inkml:brush>
  </inkml:definitions>
  <inkml:trace contextRef="#ctx0" brushRef="#br0">10971 13106 0,'0'-18'31,"0"36"-31,-35-36 0,-1 36 16,36-1-16,-35 1 0,35 0 15,-18 70 1,71 141-1,-53-158 1,18 17 0,-18 0-16,18-17 0,-18 17 15,0 194 1,0-194-16,17 106 16,-17 0-1,18-88-15,-18 70 16,18 54-1,-18-160-15,0 36 16,0 0 0,0-53-1,0-18 1,-18-35 31,18-17-16,35 17-15,0-18-16,1 18 0,-1 0 15,36-18-15,105 1 16,71-1 0,-88 0-16,264-17 15,406-35 1,-494 52-16,406-17 15,476-18 1,-794 35 0,18 0-16,-18 18 0,424 0 15,-441 0-15,335 0 16,211 0 0,-493-17-1,-18-1 16,-371 1-31,-35-19 16,-88 19-16</inkml:trace>
  <inkml:trace contextRef="#ctx0" brushRef="#br0" timeOffset="2050.96">10900 13159 0,'0'0'0,"-53"-18"15,18 0-15,-18 1 16,0-1-1,89 0 17,69 1-17,-52-1-15,18 18 16,-1-18-16,230 1 16,-159-1-1,18 1-15,0-1 16,35 0-16,35 1 15,1-1-15,334-17 16,477-18 0,-653 35-16,441-17 15,0 17 1,-406 1-16,388-1 16,318-17-1,-811 35-15,281-18 16,-334 18-1,-53-18-15,-18 18 0,105 0 16,-16-17 0,-248 17-16,35 0 15,-52 0 1,0 0 0,-1 0 46,19-18-46,-1 18-1,0 0 1,-17 0-16,-1 0 62,1 0-46,0 0-16,-1 0 31,-17 18-15,0-1 15,0 36 0,0 18-15,18 141 0,-18-124-16,0 18 0,18-1 15,-18 266 1,0-54 0,0-158-1,0-88-15,-18 52 16,0 1-1,18-71 1,-17-36 0,17-34 62,0 34-16,0 1-46,0-1-16,0 1 16,0 17-1,0-17-15,0 0 16,0 35-1,0-1 1,0 1 0,0-17-16,0-19 15,0 19 1,0-19 15,0 1 0,0 17-15,0-17 0,17-1 15,1 1-15,0 0-1,-1-1 1,-17 1-1,18 0 1,-18-1 31,-18-17 15,-17 0-46,0 0-16,-1 0 0,-16 0 16,-1 18-16,-124 0 15,-158 17 1,212-18-16,-18-17 0</inkml:trace>
  <inkml:trace contextRef="#ctx0" brushRef="#br0" timeOffset="3257.82">4709 14287 0,'0'0'0,"18"-17"16,0 17-16,-18-18 16,17 18-1,19 18 1,16 70 0,1 106 15,-17-123-31,-19 17 0,19-18 15,17 71 1,-1 36 0,-34-142-16</inkml:trace>
  <inkml:trace contextRef="#ctx0" brushRef="#br0" timeOffset="3467.92">4745 15169 0,'-18'0'0,"36"0"0,-54 18 16,72-36 0,122-34-1,1 16 1,123-17 0,-211 36-1,52-19-15,-87 19 16</inkml:trace>
  <inkml:trace contextRef="#ctx0" brushRef="#br0" timeOffset="3669.35">4410 14482 0,'0'0'0,"-89"-89"15,89 54-15,0 0 0,36 17 16,17-17-16,88 0 15,158-18 1,-193 53-16,71-18 16,-54 18-1,-70 18-15</inkml:trace>
  <inkml:trace contextRef="#ctx0" brushRef="#br0" timeOffset="4259.76">5873 14623 0,'0'0'0,"53"-53"31,-35 35-31,-18 0 0,0-17 15,-35-18 1,17 36-16,-35-19 16,-17 36-1,-36 71 1,71-53-16,-1 70 16,1 35-1,70-35 1,18-52-1,-18-36-15,36-18 16,35-53 0,-89 36-16,19-53 15,-19 0 1,-17 53 0,0-1-16,0 19 0,18 34 15,-18 1 1,18 52-1,35 54 1,-36-89-16,19 18 16,-19-18-16</inkml:trace>
  <inkml:trace contextRef="#ctx0" brushRef="#br0" timeOffset="4719.02">6791 14552 0,'0'0'0,"-18"-70"16,18 52 0,-35-35-16,-36-18 31,54 54-31,-19-1 15,-17 36 1,36-1-16,-36 19 16,18 87-1,17-88-15,18 36 16,18 0 0,34-19-1,-34-52-15,35-17 16,18-36-1,-36-53 1,-35 36 0,0 52-16,17 0 15,1 71 1,35 53 0,-18-53-1,36 17 1</inkml:trace>
  <inkml:trace contextRef="#ctx0" brushRef="#br0" timeOffset="5051.87">7285 14129 0,'0'-71'15,"0"54"-15,0 105 0,-18-212 16,0 107-16,-35-1 15,-17 0 1,35 18-16,17 0 16,-70 71-1,88 17 1,53-35 0,0-18-1,-1 1-15,1-1 0,0 0 16,71 36-1,-36 17 1,-88-70-16,-18-1 16,-35 1-16,18-18 0,-35 0 15,-1 0-15,-52-18 16,-1 1-16</inkml:trace>
  <inkml:trace contextRef="#ctx0" brushRef="#br0" timeOffset="10653.94">6491 15681 0,'0'-35'16,"0"17"-1,0-17 1,17 17-1,-17 53 1,0 54 0,0-54-1,0 53-15,0 0 32,-17 0-17,-1-52-15,18-19 16,0-34-1,0-36 1,0 18-16,0-89 16,18-105-1,17 17 1,18 106 0,-35 106-1,35 88 1,-36-35-16,36 71 15,-18 70 1,1-71 0,-36-70-1,0 35-15</inkml:trace>
  <inkml:trace contextRef="#ctx0" brushRef="#br0" timeOffset="11304.99">6491 15840 0,'0'0'0,"0"-53"16,17 35-16,19-17 15,-1-18 1,53-18 0,-35 54-16,18-36 15,17 0 1,-70 35-16,-1 1 15,-17-1 1,-35-17 0,35 17-1,0 0-15,0 36 32,18 17-17,-1 89 1,-17-71-16,18 35 15,-1 35 1,-17-70 0,18-53-1,-18-53 1,18-70 0,-1 88-16,1-54 15,-18 37 1,18 34-1,-18 36-15,17 17 16,1 71 0,0-71-1,-18 0-15,17 1 16,1-1-16,-18-18 16,53-17-1,-36-17-15,19-54 16,-1-88-1,-35 36 1,0-18 0,-18 123-16,1 1 15,-36 52 1,17 18 0</inkml:trace>
  <inkml:trace contextRef="#ctx0" brushRef="#br0" timeOffset="11662.57">7514 15293 0,'35'-53'16,"-70"106"-16,70-159 15,-35 88-15,0 1 16,-53-1-1,18 18-15,-18 0 16,0 35 0,71 18-1,17 0 1,0-35-16,53 35 16,18 17-1,-70-52-15,-36 35 16,-53 0-1,-36-18 1,37-17 0,-54-18-1,-53-18-15,124 18 16</inkml:trace>
  <inkml:trace contextRef="#ctx0" brushRef="#br0" timeOffset="12423.79">6914 16457 0,'0'0'0,"-35"-53"15,35 36 1,0-19-16,-18 36 16,18 18-1,0 0-15,0-1 0,-17 89 32,17-71-32,-18 36 15,0 17 1,1-53-1,17-17 1,0-36-16,0-35 16,17-70-1,1-1 1,35-52 0,-35 123-16,17 0 15,35 71 1,-52 17-1,0 53-15,-1-35 16,1 18-16,-18-18 16,18 35-16,-1 18 31,-17-89-31,0 1 16</inkml:trace>
  <inkml:trace contextRef="#ctx0" brushRef="#br0" timeOffset="12588.93">6808 16545 0,'-17'0'0,"-1"0"0,53 0 15,-52 0 1,87-35 0,-17 17-16,35-35 15,-35 36-15</inkml:trace>
  <inkml:trace contextRef="#ctx0" brushRef="#br0" timeOffset="12904.27">7126 16298 0,'0'0'0,"-53"-17"32,53-1-32,18 0 15,52-35 1,36 18-1,-18 18 1,-53 17-16,18 17 0,-35-17 16,0 18-16,-1 35 15,-70 35 1,18-53-16,-18 36 16,0-18-1,36 17 1,52-52-1,53-18 1,-35-35 0,-18 17-16</inkml:trace>
  <inkml:trace contextRef="#ctx0" brushRef="#br0" timeOffset="13038.95">7337 16387 0,'0'0'0,"-70"17"15,105-34 17,53-36-17,-52 35-15</inkml:trace>
  <inkml:trace contextRef="#ctx0" brushRef="#br0" timeOffset="13338.92">7620 16192 0,'0'-35'16,"-36"0"-1,19 17 1,-1 1-16,18 34 47,18 71-31,-1-17-1,19 35 1,-36-88-16,35 17 15,18-35 1,-36 0-16,1-71 16,17-52-1,-17 35 1,-18 52-16,0-17 16,-18 36-1</inkml:trace>
  <inkml:trace contextRef="#ctx0" brushRef="#br0" timeOffset="13622.22">7814 16122 0,'0'0'0,"0"-35"15,0-1-15,0 19 0,0-1 16,0 0-16,35 18 15,0 53 1,1 18 0,-1 52-1,-35-105-15,0 35 16,-18-53 0,18-18-1,0 1-15,0-1 0,0-35 16,18-123-1,-1 140 1,1 1-16</inkml:trace>
  <inkml:trace contextRef="#ctx0" brushRef="#br0" timeOffset="13988.63">8043 16104 0,'0'0'0,"0"18"16,0 0-1,18-1 1,-1 1-16,1-18 16,-18 17-16,18-17 0,-1 0 15,18 0 1,1-35 0,-19 18-16,19-19 15,-36-70 1,0 18-1,-53 53 17,35 35-32,0 18 0,-17 17 15,35-17-15,-17 105 16,34-88 0,1 1-16,35 16 15,-18-34-15,0 0 16,1-18-16,16-18 0,-16 0 15,-19 1-15,19-18 0</inkml:trace>
  <inkml:trace contextRef="#ctx0" brushRef="#br0" timeOffset="15686.69">7831 14940 0,'0'0'0,"0"-18"16,0-17-1,0 0 1,-17 35-16,-19-18 15,-52 18 1,-18 0 0,-88 36-1,106-1-15,-71 35 16,-105 89 0,176-106-1,17 18-15,-158 176 16,176-159-1,-53 106-15,53 88 16,53-194 0,53 89-16,-18-89 15,89 71 1,17-36 0,71 36-1,-124-124-15,71 0 16,158-35-1,-70-53 1,176-52 0,-282 52-16,159-53 15,53-106 1,-159 36 0,-53-142-1,-123 212-15,-36-123 16,-88-53-1,53 194 1,-88-36-16,-35 36 16,88 53-1,-89-1 1,-52 1 0,158 35-16,-17-17 15,18 17 1,34 0-1,36 17 17</inkml:trace>
  <inkml:trace contextRef="#ctx0" brushRef="#br0" timeOffset="16523.14">8166 16775 0,'0'-18'16,"0"0"-1,0 1 1,0-1 0,18 18-1,-18 71 1,0-1-1,18 124 17,-1-106-17,54 18 1,-36-71-16,18 1 16,35-19-1,-52-17-15,34 0 16,18-35-1,-70 35-15,0 0 16,-54 0 15</inkml:trace>
  <inkml:trace contextRef="#ctx0" brushRef="#br0" timeOffset="17506.73">8696 17074 0,'-18'0'15,"36"0"-15,-36-17 16,18-1-16,-18 18 16,1 0-1,-1 0 16,53 35-15,36-17 0,-18 17-1,-18-17-15,36 0 16,17 17 0,-71-35-16,1 0 15,0 18 1,-36-1-1,0 1 1,1 17 0,-18 0-1,17-17-15,0 17 16,1 1 0,-19-1-1,36-18-15,-17 19 16,-1-19-1,18 1 1,0-36 0</inkml:trace>
  <inkml:trace contextRef="#ctx0" brushRef="#br0" timeOffset="19424.09">9613 16898 0,'0'0'0,"0"-18"0,0 1 16,-18-1-16,18 0 0,0 18 31,0 124-15,18 35-1,-18-71 17,17-35-32,-17-18 0,0 0 15,0 1-15,18-1 16</inkml:trace>
  <inkml:trace contextRef="#ctx0" brushRef="#br0" timeOffset="19773.8">9578 17145 0,'-18'-18'16,"36"36"-16,-18-53 15,17 35 1,1 0-16,17-18 0,18 18 16,0 0-16,0-18 15,17-17 1,-34 0-1,-36-36 17,0 36-32,-18-36 15,0-17 1,1 71 0,17 70-1,0-18-15,17 71 16,-17 70-1,18-123-15,-18 35 16,18-17 0,-1-36-16</inkml:trace>
  <inkml:trace contextRef="#ctx0" brushRef="#br0" timeOffset="20057.62">10248 16792 0,'0'0'0,"17"-53"16,-17 36-16,0-19 16,0 19-1,-17 34-15,-1 36 16,0 18-1,1-18-15,-1 53 16,-17 70 0,35-123-16,-18 17 15,18-34-15,-17-1 16,17-17 0</inkml:trace>
  <inkml:trace contextRef="#ctx0" brushRef="#br0" timeOffset="20557.18">10495 16986 0,'0'-17'0,"0"34"0,0-52 16,0 17-1,-18 54 1,18-19-16,0 1 15,0 0-15,-18 52 16,18 18 0,18-52-1,17-19 1,-17-17 0,35-70-1,-35 52 1,34-35-16,-16 35 15,-1 1 17,-35 34-32,18 1 15,17 70 1,0-52 0,0-19-1,-17-17-15,35-17 16,18-54-1,-36-70 1,-35 53 0,0 35-16,-35 0 15,-89 35 1,71 36-16</inkml:trace>
  <inkml:trace contextRef="#ctx0" brushRef="#br0" timeOffset="21824.89">11059 16351 0,'-53'-35'16,"106"70"-16,-159-105 15,53 52-15,-35 0 16,-141 1-1,141 17-15,-18 0 16,0 17-16,-123 19 16,-106 70-1,246-71-15,-69 71 16,17 52 0,52 107-1,89-159 1,0-18-16,18 18 0,17-18 15,36 71-15,88 17 32,-89-141-32,124 1 15,18-36 1,-71-18-16,0 0 0,0-17 16,18 0-16,141-89 15,-36 1 1,54-142-1,-248 160-15,36-90 16,-106-104 0,-35 228-16,-106-70 15,-71 53 1,-246 52 0,281 54-16,-158 35 15</inkml:trace>
  <inkml:trace contextRef="#ctx0" brushRef="#br0" timeOffset="24075.76">11394 17374 0,'0'0'0,"0"-17"31,0-1-15,18 0 15,0 18 0,-1 18-15,36 35 0,-35-18-16,35 18 15,70 35 1,-17-17 0,70-36-1,-105-35-15,52 0 16,71-53-1,-70-17 1,-89 17 0,-17 35-16,-18 0 15,-53 18 1,35 0 0,-35 0-16</inkml:trace>
  <inkml:trace contextRef="#ctx0" brushRef="#br0" timeOffset="24376.04">12294 17445 0,'17'-35'16,"-34"70"-16,34-88 15,-17 35-15,18 1 16,0-1-1,-1 18-15,1 0 0,17 18 16,-17-18 0,0 17-16,17-17 0,0 36 15,36 34 1,-36-17 0,-35-18-1,0 18-15,-53 35 31,35-70-31,-35 35 16,18-53-16</inkml:trace>
  <inkml:trace contextRef="#ctx0" brushRef="#br0" timeOffset="26276.75">13193 17357 0,'36'0'16,"-72"0"-16,107-18 15,-53 18-15,34-35 16,37-18 0,-54 35-1,-53-17 1,1 17-16,-36 18 15,-71 18 1,36 35 0,17 35-1,54-53-15,17 36 16,70-18 0,-34-36-1,34-17-15,18-17 31,18-71-15,-88 52-16,17-70 16,-35-88-1,-35 53 1,0 18 0,17 105-16,-17 36 15,35 141 1,17 52-1,19-70 1,-19-70-16,36 35 16,18-36-1</inkml:trace>
  <inkml:trace contextRef="#ctx0" brushRef="#br0" timeOffset="26860.47">13793 17233 0,'0'0'0,"0"-35"16,0 17-16,0-17 16,-35 17-1,17 18-15,0 0 16,-34 36 0,52-1-16,-18 18 15,0 17 1,18-34-16,0-1 0,18 0 15,-18 0-15,35 1 16,18-36 0,-35-18-1,17-17-15,-17 17 16,-1-17-16,1 17 16,-18-17-16,0 0 0,18 17 15,-18-35 1,-18 53-1,18 18-15,0-1 16,0 72 0,0-54-16,35 18 15,36 0 1,-36-53-16,18 0 16,-18-36-1,-17 1-15,-1 0 0,-17-18 16,18 0-16,-18-70 15,-18-54 1,1 89 0,-1 70-1,1 36 1,17 17-16,0 18 0,0 0 16,17 71-16,-17-54 15,18 54 1,-1-71-16,1 17 15,0-17-15</inkml:trace>
  <inkml:trace contextRef="#ctx0" brushRef="#br0" timeOffset="27360.65">14040 17268 0,'0'0'15,"-35"-17"1,52 17-16,19 17 15,16-17 1,-16 0-16,52 0 16,18-35-1,-71 35 1,18-35-16,-53-36 16,0 36-1,-53-18 16,35 53-31,1 18 16,-18 70 0,35-53-16,0 36 15,17-36 1,-17-17-16,18 17 0,-1-17 0,1-1 16,53 1-1,-54-18-15,19-18 16,-1-35-1,-35-17 1,0 52-16,0-17 16,-18 17-1,18 36 1,18 52 0,-1-34-1,1 17 1,35 17-1,-35-70-15</inkml:trace>
  <inkml:trace contextRef="#ctx0" brushRef="#br0" timeOffset="27460.03">14798 17180 0,'0'0'0,"0"-17"15,0-36-15</inkml:trace>
  <inkml:trace contextRef="#ctx0" brushRef="#br0" timeOffset="28893.92">15222 17074 0,'0'0'0,"141"-141"16,-124 71-1,-34-54 16,-1 107-31,-35-19 16,-53 89 0,18 35-1,-18 107 1,89-125-16,17 54 16,53 17-1,-18-106-15,53 18 16,18-53-1,70-18 1,-140 1-16,34-19 16,-35-34-1,-35 34 1,0 19-16,0-1 16,-17 18-16,-1-17 0,1 17 31,52 17 16,-18-17-32,1 0-15,17 0 16,36-17 0,-18-19-1,-36 19 1,-17-1-16,-35 0 15,-35-17 1,34 35 0,-17 18-16,18 17 15,18 36 1,17-54 0,0 18-16,17-17 0,54 35 31,17-35-16,-53-18-15,53 0 16,-17-36 0,-53 19-16,-18-36 15,-36-35 1,19 35 0,-19-18-1,54 89 1,17 52-1,18 54 1,-17-71 0,-19-18-1,1 0-15,35-35 16,-18-35 0,-17-36 15,-1 19-16,19-1 1,-19 53 0,1 70-1,-1-17 1,36 18 0,-35-54-16,35-17 15,17-53 1,-17-17-1,-17-89 1,-36 89-16,0-72 16,-36 1-1,19 124 1,-1 17-16,0 17 16,18 1-16,-17 35 0,17 0 15,0 70 1,35 71-1,-17-141-15,35 35 16,-18-35 0,-17-35-16</inkml:trace>
  <inkml:trace contextRef="#ctx0" brushRef="#br0" timeOffset="29178.05">16474 17339 0,'0'0'0,"-35"-71"15,17 54-15,18-1 16,0 1-16,35-19 15,54-17 1,16 36 0,-52 34-1,-35 1 1,17 17-16,0 53 16,-35-70-1,0 35 1,-17-53 15,17-53-15,0 35-16,17-17 15,19 0 1,-1 17-16</inkml:trace>
  <inkml:trace contextRef="#ctx0" brushRef="#br0" timeOffset="29613.05">17021 17216 0,'0'-18'16,"0"0"15,0 36 16,17 0-32,1-1 1,17 1 0,-17-1-16,35-17 15,-18 0 1,18-17 0,-35-1-16,-1-17 15,1-36 1,-53 1-1,-18 52 1,18 18 0,-1 0-16,1 0 0,17 18 0,-35 123 31,142 18 0,-19-106-31,-35-36 16,18-17-16,-17 0 15,-1 0-15,0-35 16</inkml:trace>
  <inkml:trace contextRef="#ctx0" brushRef="#br0" timeOffset="30511.17">13352 17851 0,'-53'0'15,"106"0"1,-123 0-16,87-18 31,124 0-15,-53 18-16,177-17 15,317-19 1,-53 19 0,335-1-1,-581 0-15,246 1 16,123-18 0,-493 17-16,70 0 15,-105 1 1,-124 17-1,-18 0-15,-88 0 16,54 0 0</inkml:trace>
  <inkml:trace contextRef="#ctx0" brushRef="#br0" timeOffset="32613.09">5909 16175 0,'-18'-18'0,"36"-35"31,35 18-15,-36 17-16,19 1 15,-19 17 1,1 0-16,-18-18 0,-18 36 16,-123 17-1,71 0 1,-124 18-16,-142 35 31,142-35-15,0 0-1,159-53-15,0 18 0</inkml:trace>
  <inkml:trace contextRef="#ctx0" brushRef="#br0" timeOffset="32995.75">4321 16087 0,'0'0'0,"-17"-36"16,17 19-16,-18-1 15,0 18 1,18 18-16,36 35 16,17 123-1,0-52 1,-18-54-16,18 54 15,-36-36 1</inkml:trace>
  <inkml:trace contextRef="#ctx0" brushRef="#br0" timeOffset="33597.99">4251 16510 0,'0'0'0,"-53"-18"16,53 1-16,0-1 15,53-52 1,17 17 0,71-18-1,-105 36-15,52 17 16,0 18-1,-53 18 1,-17 17 15,-18-17-15,0-1 15,-18-17-15,36 0 46,0 18-46,-1 0-16,19-1 16,-1 36-1,0-18 1,-35-17-1,-18-18 1,-17-53 0,18 18-1,-1-18-15,18 0 16,0-18 0,0 36-16,0 18 15,18-1-15,-18 0 16,35 36-1</inkml:trace>
  <inkml:trace contextRef="#ctx0" brushRef="#br0" timeOffset="34029.24">4886 15804 0,'0'0'16,"-300"-88"0,194 106-1,-106 70 1,-17 36 0,-53 122-1,211-157-15,18 122 16,106-34-1,212 52 1,-142-194-16,142 18 16,123-106-1,-265 18-15,54-71 16,-54-53 0,-70-140-1,-88 193-15,-53-124 16,-124-69-1,0 175 1,-140 159 0,228 18-1,1 18-15</inkml:trace>
  <inkml:trace contextRef="#ctx0" brushRef="#br0" timeOffset="57343.98">6473 16245 0,'0'0'0,"-17"0"63,87-17-1,124-36-46,-88 35-16,141-52 15,194-71 1,-159 52 0,88-34-1,-299 88-15,52-18 16,-105 35-1</inkml:trace>
  <inkml:trace contextRef="#ctx0" brushRef="#br0" timeOffset="76945.73">7814 15011 0,'35'-18'15,"-70"36"-15,105-71 16,-70 35-1,18 18-15,-18-18 16,-35 1 15,17 17 1,0 0-32,1 0 0,-1 0 15,-17-18-15,-36 18 16,-52 18-1,87-18-15,-87 35 16,0-17 0,-54 35-1,124-36-15,-70 19 16,-36 34 0,53 1-1,-35 17 1,106-53-16,-18 53 15,0 36 1,35 17 0,18-53-1,0-35 1,18 18 0,35 52-1,-35-88-15,17-17 16,18 17-1,70 18 1,-70-53-16,53 18 16,106-36-1,-142 1-15,89-19 16,17-34 0,89-36-1,-177 53-15,53-35 16,53-71-1,-88 53 1,0-35 0,-71 88-1,0-17-15,-17-19 32,-18 54-32,-35-35 15,-36-1 1,-52-17-1,70 53-15,-71-18 16,-105 0 0,53 53-1,-142 35 1,195-17-16,-124 70 16,123-35-16</inkml:trace>
  <inkml:trace contextRef="#ctx0" brushRef="#br0" timeOffset="78484.82">5574 15363 0,'-18'-17'16,"36"34"-16,-54-34 16,19-1-16,-1 1 15,71-19 1,0 19 0,17-19-16,19 19 0,158-54 15,229-52 1,-194 52-1,-158 36-15</inkml:trace>
  <inkml:trace contextRef="#ctx0" brushRef="#br0" timeOffset="91434.96">8413 14252 0,'0'0'0,"-17"-35"16,158-18 15,229 18 0,-158 17-15,105-17 0,-211 35-16,53-18 15,35 1 1,-88 17 0,0-18-1,-71 18-15,18-18 16,0 1-1,-36 17-15,19 0 16,-54 0 31,0 0-47</inkml:trace>
  <inkml:trace contextRef="#ctx0" brushRef="#br0" timeOffset="91773.54">9966 13723 0,'-18'-18'15,"0"18"-15,54 18 0,-72-53 16,54 35-1,35 0 1,-36 17-16,54 1 16,35 17-1,-53-17 1,17 0-16,1 17 16,-54 0-1,36 0-15,-17 18 31,-36-35-31,-18 35 16,-35 17 0,-123 89-1,105-88-15</inkml:trace>
  <inkml:trace contextRef="#ctx0" brushRef="#br0" timeOffset="93585.43">12523 13847 0,'0'-36'15,"0"72"-15,-18-125 31,18 195 16,0-35-31,0-18-16,-17 35 16,-18 35-1,17-52 1,18-1-1,-18-70-15,36-53 32,0-88-17,-1 88 1,-17-17-16,18-1 16,-1-52-1,36-89 1,-35 195-16,0-1 15,52 53 1,-35 36 0,54 88-1,-54-107-15,18 72 16,17 52 0,-52-105-1,-18-36-15,0 18 16</inkml:trace>
  <inkml:trace contextRef="#ctx0" brushRef="#br0" timeOffset="93769.47">12576 14023 0,'-53'-35'15,"106"70"-15,-88-88 16,52 53-1,89-35 1,-53 35-16,53-36 16,-53 36-16</inkml:trace>
  <inkml:trace contextRef="#ctx0" brushRef="#br0" timeOffset="94319.54">13105 13776 0,'0'0'0,"-35"-35"16,35 17-1,-18 0-15,18 1 16,0 34 0,0 19-16,35 17 15,1 88 1,-36-106 0,17 18-1,1-18-15,-18 18 0,18-18 16,-1 1-16,-17-19 0,18 1 15,0 35 1,35-71 0,-36-35-1,-17 18-15,35-53 16,-17-36 0,-18 89-16,0-18 15,18 36 1,-1 17-16,1 35 15,35 71 1,-35-71 0,17 35-16,53 19 15,-35-72 1,17-34 15,-34-19-31,-1-34 16,0-107-1,-35 36 1,-17 0 0,-1 106-16,0 17 0,-17 1 15,17 17-15,-34 35 16,-1 35 0,53-52-16</inkml:trace>
  <inkml:trace contextRef="#ctx0" brushRef="#br0" timeOffset="94753.95">14463 13723 0,'18'-53'16,"-36"106"-16,18-141 15,-17 70-15,-1-17 0,-17 17 16,-71-52 0,71 70-16,-36 17 15,18 54 1,53-1 0,0-34-16,53 34 15,53 36 1,35-18-1,-53-35 1,-53-17-16,18 16 16,-35 1-1,-18-17 1,-53-19-16,-70 1 31,34-18-15,-52-88-1,106 52-15,17-34 16,18 35-16</inkml:trace>
  <inkml:trace contextRef="#ctx0" brushRef="#br0" timeOffset="95019.55">14957 13847 0,'-18'0'15,"36"0"1,17 0 0,18-18-16,88 0 31,-105 18-31,17 0 15,-18-17 1,-53 17 0,1 0-16</inkml:trace>
  <inkml:trace contextRef="#ctx0" brushRef="#br0" timeOffset="95455.53">15610 13529 0,'-36'-18'16,"72"36"-16,-89-36 15,53 71 16,17 53-15,1-71-16,17 71 16,18 53-1,-17-124-15,-1 36 16,35-36 0,19-17-1,-54-36-15,53-35 16,36-88-1,-72 18 1,-16-54 0,-36 124-16,-36-17 15,-52 34 17,35 36-32,18 18 15,17-18-15,1 18 0</inkml:trace>
  <inkml:trace contextRef="#ctx0" brushRef="#br0" timeOffset="95869.79">16968 13511 0,'-18'-53'16,"18"18"-16,18 123 0,-71-229 16,35 124-1,-17-1-15,17 18 0,-17 0 16,-18 0-16,18 0 16,-36 35-1,36-17-15,0 52 16,35 36-1,17-70-15,54 52 16,105 18 0,-123-71-16,18-17 15,70 70 1,-106-18 0,-88-34-1,-158-1 1,122-35-16,-105-18 15,-17 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1.103"/>
    </inkml:context>
    <inkml:brush xml:id="br0">
      <inkml:brushProperty name="width" value="0.05" units="cm"/>
      <inkml:brushProperty name="height" value="0.05" units="cm"/>
      <inkml:brushProperty name="color" value="#F6630D"/>
    </inkml:brush>
  </inkml:definitions>
  <inkml:trace contextRef="#ctx0" brushRef="#br0">0 1 24575,'5'0'0,"6"4"0,5 7 0,6 6 0,-2 4 0,0 4 0,3 2 0,0 1 0,-2 5 0,-1 1 0,-4 1 0,-4 2 0,-9 1 0,-10 2 0,-8-1 0,-11-2 0,-10-7 0,1-9-8191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9.277"/>
    </inkml:context>
    <inkml:brush xml:id="br0">
      <inkml:brushProperty name="width" value="0.05" units="cm"/>
      <inkml:brushProperty name="height" value="0.05" units="cm"/>
      <inkml:brushProperty name="color" value="#F6630D"/>
    </inkml:brush>
  </inkml:definitions>
  <inkml:trace contextRef="#ctx0" brushRef="#br0">0 12 24575,'0'0'0,"0"-1"0,0 1 0,0-1 0,0 1 0,0-1 0,0 1 0,0-1 0,1 1 0,-1 0 0,0-1 0,0 1 0,0-1 0,0 1 0,1-1 0,-1 1 0,0 0 0,0-1 0,1 1 0,-1 0 0,0-1 0,1 1 0,-1 0 0,0-1 0,1 1 0,-1 0 0,0 0 0,1-1 0,-1 1 0,1 0 0,-1 0 0,0 0 0,1-1 0,-1 1 0,1 0 0,-1 0 0,1 0 0,-1 0 0,1 0 0,-1 0 0,1 0 0,-1 0 0,0 0 0,1 0 0,-1 0 0,1 1 0,-1-1 0,1 0 0,0 0 0,22 11 0,29 26 0,65 62 0,-56-46 0,1010 886-1335,-744-655 1263,134 114-49,-423-366 121,67 43 0,-95-70-1111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9.624"/>
    </inkml:context>
    <inkml:brush xml:id="br0">
      <inkml:brushProperty name="width" value="0.05" units="cm"/>
      <inkml:brushProperty name="height" value="0.05" units="cm"/>
      <inkml:brushProperty name="color" value="#F6630D"/>
    </inkml:brush>
  </inkml:definitions>
  <inkml:trace contextRef="#ctx0" brushRef="#br0">1701 31 24575,'0'-1'0,"0"0"0,0-1 0,1 1 0,-1 0 0,0 0 0,0 0 0,0 0 0,-1-1 0,1 1 0,0 0 0,0 0 0,-1 0 0,1 0 0,-1-1 0,1 1 0,-1 0 0,1 0 0,-1 0 0,1 0 0,-1 0 0,0 0 0,0 0 0,1 1 0,-1-1 0,0 0 0,-2-1 0,1 2 0,1 0 0,-1 0 0,1 0 0,-1 0 0,1 0 0,-1 1 0,1-1 0,-1 1 0,1-1 0,-1 1 0,1-1 0,0 1 0,-1 0 0,1 0 0,0 0 0,-1 0 0,0 1 0,-11 9 0,1 1 0,-19 22 0,30-33 0,-460 606-861,302-387 685,-47 60 176,-350 488 0,541-747 0,-98 153 0,93-141 0,3 1 0,0 1 0,-15 48 0,30-76 86,0-1 1,1 1-1,0 0 0,0 0 1,0 12-1,1-18-72,0 1 0,0-1-1,0 0 1,0 0 0,0 1-1,0-1 1,1 0 0,-1 0-1,0 0 1,1 1 0,-1-1-1,1 0 1,0 0 0,-1 0-1,1 0 1,0 0 0,0 0-1,-1 0 1,1 0-1,0 0 1,0 0 0,0-1-1,0 1 1,0 0 0,0-1-1,0 1 1,1-1 0,-1 1-1,0-1 1,0 1 0,0-1-1,1 0 1,-1 1 0,0-1-1,0 0 1,1 0 0,1 0-1,19-3-1378,1-2-5461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0.179"/>
    </inkml:context>
    <inkml:brush xml:id="br0">
      <inkml:brushProperty name="width" value="0.05" units="cm"/>
      <inkml:brushProperty name="height" value="0.05" units="cm"/>
      <inkml:brushProperty name="color" value="#F6630D"/>
    </inkml:brush>
  </inkml:definitions>
  <inkml:trace contextRef="#ctx0" brushRef="#br0">76 128 24575,'-11'-13'0,"1"0"0,0-1 0,-13-26 0,9 16 0,13 23 0,0 0 0,1 0 0,-1-1 0,0 1 0,1 0 0,-1 0 0,1-1 0,-1 1 0,1 0 0,-1-1 0,1 1 0,0 0 0,0-1 0,0 1 0,0-2 0,6 2 0,9 10 0,174 158 0,-113-95 0,-45-44-2,1006 914-1015,-653-592 991,-25 20 0,-346-354 183,-11-13-260,0 0-1,0 0 1,0-1 0,1 1-1,-1 0 1,1-1 0,0 0-1,0 1 1,0-1-1,0 0 1,0 0 0,5 1-1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0.523"/>
    </inkml:context>
    <inkml:brush xml:id="br0">
      <inkml:brushProperty name="width" value="0.05" units="cm"/>
      <inkml:brushProperty name="height" value="0.05" units="cm"/>
      <inkml:brushProperty name="color" value="#F6630D"/>
    </inkml:brush>
  </inkml:definitions>
  <inkml:trace contextRef="#ctx0" brushRef="#br0">1574 30 24575,'0'-2'0,"0"0"0,0 0 0,0 1 0,0-1 0,-1 0 0,1 0 0,0 1 0,-1-1 0,0 0 0,1 1 0,-3-4 0,3 4 0,0 1 0,-1 0 0,1-1 0,0 1 0,-1-1 0,1 1 0,-1 0 0,1-1 0,-1 1 0,1 0 0,-1 0 0,1-1 0,-1 1 0,1 0 0,-1 0 0,1 0 0,-1 0 0,0 0 0,1-1 0,-1 1 0,1 0 0,-1 0 0,1 1 0,-2-1 0,-1 1 0,1 0 0,-1 0 0,0 0 0,1 1 0,-1-1 0,1 1 0,-1 0 0,1 0 0,0 0 0,0 0 0,0 0 0,0 0 0,-2 4 0,-30 45 0,-53 107 0,55-96 0,-278 485-202,-25-11-177,-15 25 160,199-301 219,-31 52 0,160-282-1232,5-13-4927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0.879"/>
    </inkml:context>
    <inkml:brush xml:id="br0">
      <inkml:brushProperty name="width" value="0.05" units="cm"/>
      <inkml:brushProperty name="height" value="0.05" units="cm"/>
      <inkml:brushProperty name="color" value="#F6630D"/>
    </inkml:brush>
  </inkml:definitions>
  <inkml:trace contextRef="#ctx0" brushRef="#br0">0 12 24575,'16'-5'0,"-14"4"0,-1 0 0,0 0 0,0 1 0,1-1 0,-1 1 0,0-1 0,1 1 0,-1 0 0,0-1 0,1 1 0,-1 0 0,1 0 0,2 0 0,7 3 0,0 1 0,-1 0 0,1 0 0,-1 1 0,0 1 0,0 0 0,0 0 0,-1 1 0,9 8 0,7 3 0,456 353-1,-243-183-714,1184 864 571,-1300-978-1078,-109-68-4887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1.228"/>
    </inkml:context>
    <inkml:brush xml:id="br0">
      <inkml:brushProperty name="width" value="0.05" units="cm"/>
      <inkml:brushProperty name="height" value="0.05" units="cm"/>
      <inkml:brushProperty name="color" value="#F6630D"/>
    </inkml:brush>
  </inkml:definitions>
  <inkml:trace contextRef="#ctx0" brushRef="#br0">2411 40 24575,'0'-1'0,"0"-1"0,-1 1 0,1-1 0,0 1 0,-1-1 0,0 1 0,1-1 0,-1 1 0,0-1 0,0 1 0,0 0 0,0-1 0,0 1 0,0 0 0,0 0 0,0 0 0,-1 0 0,1 0 0,0 0 0,-1 0 0,1 0 0,-1 0 0,1 1 0,-1-1 0,1 1 0,-3-1 0,-1-1 0,0 0 0,-1 1 0,0 0 0,1 0 0,-1 0 0,-7 1 0,3 1 0,-1 0 0,1 2 0,0-1 0,0 1 0,0 0 0,0 1 0,1 0 0,-1 1 0,1 0 0,0 1 0,0 0 0,-10 9 0,-12 12 0,-48 53 0,12-3-151,4 3 0,-87 147 0,-79 197-506,145-261 574,-257 460-746,220-426 415,-154 193 0,-38-20 198,228-280 108,-181 146 0,258-230 127,-30 20 333,36-25-320,1 1 0,-1-1 0,0 0 1,0-1-1,0 1 0,0 0 0,0-1 1,-1 1-1,1-1 0,0 1 1,0-1-1,0 0 0,0 0 0,0 0 1,-4-1-1,5 1-66,1 0 0,-1-1 0,0 1-1,0-1 1,1 1 0,-1 0 0,0-1 0,1 1 0,-1-1 0,1 0 0,-1 1 0,1-1 0,-1 0 0,1 1-1,-1-1 1,1 0 0,-1 1 0,1-1 0,0 0 0,0 0 0,-1 1 0,1-1 0,0-1 0,-2-24-4944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1.577"/>
    </inkml:context>
    <inkml:brush xml:id="br0">
      <inkml:brushProperty name="width" value="0.05" units="cm"/>
      <inkml:brushProperty name="height" value="0.05" units="cm"/>
      <inkml:brushProperty name="color" value="#F6630D"/>
    </inkml:brush>
  </inkml:definitions>
  <inkml:trace contextRef="#ctx0" brushRef="#br0">92 18 24575,'-2'-2'0,"0"1"0,0-1 0,-1 0 0,1 1 0,0-1 0,-1 1 0,1 0 0,-1 0 0,0 0 0,1 0 0,-1 0 0,0 1 0,1-1 0,-1 1 0,0 0 0,0-1 0,0 1 0,1 0 0,-1 1 0,0-1 0,0 1 0,-3 0 0,5 0 0,-1-1 0,0 1 0,1 0 0,-1-1 0,1 1 0,-1 0 0,1 0 0,-1 0 0,1 0 0,0 1 0,0-1 0,-1 0 0,1 0 0,0 1 0,0-1 0,0 1 0,1-1 0,-1 1 0,0-1 0,0 1 0,1 0 0,-1-1 0,1 1 0,-1 0 0,1-1 0,0 1 0,0 0 0,0 0 0,0-1 0,0 1 0,0 0 0,0 0 0,1-1 0,-1 1 0,0 0 0,2 2 0,4 13 0,2 0 0,0-1 0,0 0 0,2-1 0,0 0 0,1 0 0,14 15 0,-7-8 0,432 474-673,-220-255 441,215 247-727,116 125-447,-526-576 1247,43 36 0,-44-48-4444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1.955"/>
    </inkml:context>
    <inkml:brush xml:id="br0">
      <inkml:brushProperty name="width" value="0.05" units="cm"/>
      <inkml:brushProperty name="height" value="0.05" units="cm"/>
      <inkml:brushProperty name="color" value="#F6630D"/>
    </inkml:brush>
  </inkml:definitions>
  <inkml:trace contextRef="#ctx0" brushRef="#br0">2311 30 24575,'-4'-4'0,"0"1"0,0 1 0,0-1 0,0 0 0,-1 1 0,1 0 0,0 0 0,-1 0 0,0 0 0,1 1 0,-1 0 0,0 0 0,0 0 0,0 1 0,0-1 0,0 1 0,-7 1 0,-1 0 0,0 1 0,0 1 0,0 0 0,1 0 0,-21 10 0,4 1 3,0 1-1,1 1 1,1 2 0,1 1-1,0 1 1,-29 30-1,-130 156-240,-11 45-530,-237 400-1,-105 314-1215,252-437 1564,253-468 470,-45 79 333,61-114-256,0 0-1,-1-2 0,-22 23 0,39-44-96,0 0-1,-1-1 1,1 1-1,-1-1 1,1 1-1,-1-1 1,0 1-1,1-1 1,-1 0 0,0 0-1,0 0 1,0 0-1,0 0 1,0-1-1,0 1 1,0 0-1,0-1 1,0 1-1,0-1 1,0 0 0,0 0-1,0 0 1,-4 0-1,-10-9-5706</inkml:trace>
</inkml:ink>
</file>

<file path=ppt/ink/ink10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28:09.509"/>
    </inkml:context>
    <inkml:brush xml:id="br0">
      <inkml:brushProperty name="width" value="0.05292" units="cm"/>
      <inkml:brushProperty name="height" value="0.05292" units="cm"/>
      <inkml:brushProperty name="color" value="#FF0000"/>
    </inkml:brush>
  </inkml:definitions>
  <inkml:trace contextRef="#ctx0" brushRef="#br0">2875 8149 0,'0'-17'15,"18"-36"1,-18 17-16,0-17 16,-18 0-1,0 36-15,-17-1 16,0 1 0,-71 34-1,53 1 1,-35 52-16,-36 72 15,72-19 17,34 71-17,36-141-15,52 53 16,106-36 0,-105-70-16,105-17 15,-70-19-15,-18 1 16,18 0-16,71-71 15,-19-70 1,-122 105-16,-19-88 16,-34 18-1,-89-18 1,53 124 0,-71 18-16,-70 52 15,141 0 1</inkml:trace>
  <inkml:trace contextRef="#ctx0" brushRef="#br0" timeOffset="714.01">2663 8767 0,'0'0'16,"-17"-18"15,17 88 0,-18 19-15,0-54-16,-17 88 16,-35 54-1,52-124-15,-35 17 16,18 18-1,35-70 1,70 0 0,-34-36-16,69 0 15,107-17 1,-53 0 0,70 0-1,-158 35 1,35-18-16,-1-17 31,-69-1-15,-1-52-1,-35 71-15,0-54 16,-18-35 0,-17 18-1,-18 17 1,18 54-16,-36-36 15,-70-18 1,106 54-16,-53-1 16,52 0-1,19 18 1</inkml:trace>
  <inkml:trace contextRef="#ctx0" brushRef="#br0" timeOffset="1160.33">2575 8449 0,'0'0'0,"0"-35"16,18 35-1,-1 17 16,1 1-15,-18 0-16,35 17 16,36-17-1,-18-18 1,35-36 0,-70 36-16,35-35 15,-18-18 1,-35 35-16,0-17 15,0 18 1</inkml:trace>
  <inkml:trace contextRef="#ctx0" brushRef="#br0" timeOffset="1493.88">2646 8237 0,'0'0'15,"0"-17"17,17 17-1,-17 17-16,-17 1 1,-36-18 0,18 0-1,35-18 1,17 1 0,1 17-1,-1 0-15</inkml:trace>
  <inkml:trace contextRef="#ctx0" brushRef="#br0" timeOffset="1809.97">2981 8149 0,'17'-17'31,"36"17"-15,-17 17 0,-1 1-1,-35-1 1,-35-17 0,17 0-1,-17 0-15,-18-17 31,35-18-15,36 17 0,-1 18-16,1 0 0</inkml:trace>
  <inkml:trace contextRef="#ctx0" brushRef="#br0" timeOffset="2427.14">4021 8608 0,'0'0'0,"-52"-36"31,52 19-31,-36 17 16,54 0-1,52-18 1,-17 18-16,106-17 16,176-19-1,-105 19 1,34-19-1,-193 36-15,-1 0 16</inkml:trace>
  <inkml:trace contextRef="#ctx0" brushRef="#br0" timeOffset="3452.47">5080 8467 0,'-18'0'16,"18"17"-1,-17-17-15,17 36 0,0-19 16,0 18-16,0 54 15,35 87 1,-18-105-16,1 87 16,17 19-1,1 123 1,-19-195-16,-17 125 16,0 105-1,-17-229 1,-19 123-1,19-123-15,17 0 0,-18 17 16,-17 106 0,0 107-1,17-231-15,18 125 16,-18-19 0,18 125-1,18-213-15,-18 89 16,18 88-1,-18-89 1,17 89 0,1-212-16,-1 89 15,-17 34 1,0-140 0,18 35-16,-18 0 15,0 35 16,0-106-31,0 36 16,0 34 0,0-52-1,0 35 1,-18-52-16,18 17 16,-35 35-1,35-53-15,-17 18 16,17 18-1,-18 17 1,18-53-16,0 53 16,0-52-16,-18 34 15,18 71 1,0-70 0,0-36-1,0 0-15,18 1 0,0 17 31,-1-53-31,18-18 16,36 0 0,70-35-1,-88 53-15,0-17 0,0-1 16,0 18-16,70-18 16,-70 18-16,0 0 15,0 0-15,0-17 0,17 17 16,1 17-1,35 1 1,-18 0 0,-35-18-1,-18 0 1,-17 0-16</inkml:trace>
  <inkml:trace contextRef="#ctx0" brushRef="#br0" timeOffset="3795.02">6173 15311 0,'-17'0'15,"-1"17"16,18 1-15,0-1-16,18 1 16,-1 0-16,1-1 0,17 19 15,53 17 1,-52-36 0,-1 36-16,0-18 31,-35 1-31,0-19 0,-17 19 15,-1-1-15,-53 53 16,-70 36 0</inkml:trace>
  <inkml:trace contextRef="#ctx0" brushRef="#br0" timeOffset="4848.31">6967 14958 0,'18'-53'15,"-18"35"-15,-18 89 0,36-159 16,-36 105 0,0 18-1,18 1-15,0-1 16,-17 18-16,17 18 16,-18 87-16,18 142 31,18-176-31,-18-19 15,17 231 1,-17-248-16,0 88 16,18 71-1,-18-53 1,18-70 0,-18-71-16,0 17 15,0-17 1,17-35-16,1-18 31,17 0-15,-17 0-16,17 0 15,0-18-15,1 18 16,70-18-16,158 1 16,-35-1-1,230-17 16,-283 35-31,18-18 0,0 1 16,18 17-16,264-36 16,-229 36-16,282-35 15,36 17 1,352-35 0,-600 36-16,301-19 15,334 1 1,-334 18-1,264 17 1,-583-18-16,283 18 16,283 0-1,-1-18 1,-282 1 0,-300-1-1,265 0-15,247 1 31,-547 17-31,211 0 16,-34 0 0,-248 0-16,-17 0 0,-18-18 15,106 18 1,-230-18-16,-17 1 0</inkml:trace>
  <inkml:trace contextRef="#ctx0" brushRef="#br0" timeOffset="6962">6914 14746 0,'0'0'0,"-17"0"15,34 18 16,54-1-15,-36 1 0,71-18-16,53 0 15,193 0 1,-211 0 0,195 0-16,299-18 15,-389 1 1,284-1-1,69-17 1,-281 17-16,352-17 16,371 0-1,70-1 1,-335 19 0,-388-1-16,388 18 15,406 0 1,-794 0-16,406 18 15,-406-1-15,405 1 16,19 0 0,317-1-1,-777 1 1,301 0-16,176-1 31,-582 1-31,547 17 31,-636-35-31,107 18 16,-159-18-16,70 0 16,-17 0-1,-89 0 1,-17 0 0,-35 0-16,17-18 15,53 18 1,-35 0-1,35-18 1,-52 18-16,34 0 16,1 0-1,-54 0 1,1 0-16,0 0 16,-54 36 15,1-1-16,-18 53 1,18 53 0,35 53-1,0-53 1,18 106 0,-18-158-16,0 69 15,0-17 1,0-70-16,-18 52 15,-17 36 1,17-123-16,-17 52 16,-36 18-1,54-89 1,17 1-16,-18-1 16,-17 19-16,17-19 31,0 1-16,1-18 64,-36 0-64,18 0-15,-18 0 16,-88 0-1,70-18 1,18 18-16,-35 0 0,-106-17 16,-176-19-1,228 19 1,-193-18-16,-159 17 16,336 0-1,-1 18 1,-247 18-1,283-18-15,-106 18 16,-36-1 0,194-17-16,-34 18 15,34-18 1,18 0 0,35 0-1,1 0 16,-1 0-15,1 0 0,-1 0-1,-17 0-15,-1-18 16</inkml:trace>
  <inkml:trace contextRef="#ctx0" brushRef="#br0" timeOffset="8062.5">9348 15593 0,'18'-18'0,"-1"0"15,-17 1-15,0-18 16,-17-1 15,-18 19-15,-1-1-16,-17 18 15,-52 53 1,16 17 0,-16 54-1,87-71-15,0 35 16,54-17 0,-1-71-16,0 0 15,124-53 1,-106 17-16,35-52 15,18-88 1,-71-36 0,-35 106-1,0 71 1,0 0-16,0 17 16,-18 71-1,18 88 1,0 18-1,36 53 1,-19-142-16,19 36 16,-1-53-16</inkml:trace>
  <inkml:trace contextRef="#ctx0" brushRef="#br0" timeOffset="8514.93">9930 15593 0,'36'-18'16,"-19"18"-16,-70 18 0,124-89 16,-71 54-1,0-1-15,-18-17 16,1 17 0,-1 0-1,-17 18 1,-36 36-1,53-1-15,-17 18 16,-18 70 0,53-52-1,36-1 1,-19-52-16,18-18 16,54-35-1,-54 0 1,-17 17-16,-1 0 15,1 1-15,-1-1 16,1 71 15,0-18 1,17-35-17,18 0 1,-18-17-16,36-19 15</inkml:trace>
  <inkml:trace contextRef="#ctx0" brushRef="#br0" timeOffset="8696.99">10371 15293 0,'-17'-88'16,"34"176"-16,-70-229 16,36 141-16,17 35 15,0 89 1,0-72-16,35 90 15,18 52 1,-36-141 0,19 35-16,-36-71 15</inkml:trace>
  <inkml:trace contextRef="#ctx0" brushRef="#br0" timeOffset="9180.84">10301 15487 0,'-18'0'16,"36"0"-16,-18 0 16,35 0-1,88 0 1,-17 0 0,53-18-1,-106 18-15,17-17 16,-52-1-1,-36 0 1,-87 1 0,69 17-1,-52 17-15,0 36 16,53 35 15,52 1-15,19-54-1,34-17 1,-35-18-16,18-18 16,0-17-1,18-18 1,-54 35 0,1 53-1,-18-17-15,18 17 16,-1 18-1,19-17 1,-19-36 0,19-18-16</inkml:trace>
  <inkml:trace contextRef="#ctx0" brushRef="#br0" timeOffset="9597.2">11094 15363 0,'0'0'16,"-17"-88"-1,-1 71-15,18-19 16,0 54 0,0 0-16,0 17 15,35 71 1,-17-71-16,0 53 16,-1 36-1,1-71 1,-18-36-1,-18-34 1,18-89 0,18 70-1,0 19-15,-1-18 16,1 17-16,-1 0 0,89 36 31,-70 0-31,17 34 16,-18 54-1,-35-53 1,-71 0 0,36-53-16,-53 0 15,0-53 1,70 18-16</inkml:trace>
  <inkml:trace contextRef="#ctx0" brushRef="#br0" timeOffset="10313.94">11888 15540 0,'0'0'16,"35"-53"-1,-35 35-15,0 1 16,-35-54-1,17 53-15,-34-17 16,-37 18 0,36 34-1,1 54 1,34-36-16,18 36 16,35 34-1,-17-87-15,17 17 16,18-35-1,18-35 1,-54 17 0,18-35-16,1-17 15,-19 52 1,-17 1 0,0 52-1,0-17-15,0 34 16,18 37-1,-18-54-15,35 0 16,1-35 0,52-35-1,-71 0-15,54-18 16,-1-71 0,-52 89-16,0 0 15,-1-1-15,-17 1 16,-53 18-1,18 17-15,-18 17 16,0 36 0,53-35-1,0-1-15,0 1 16,18 17-16,0-17 16,17 0-16,-17-1 0,17 1 15,0 17-15,-17-17 16,-1 17-16,1-17 0,0 17 0,-18-17 15,-18 17 1,0-17-16,-35-1 16,-17-34-1</inkml:trace>
  <inkml:trace contextRef="#ctx0" brushRef="#br0" timeOffset="10732.4">12647 15505 0,'0'0'0,"-18"0"32,0 0-17,36 0 1,0 0-1,34 0 1,-34 0-16,17-18 16,1-17-1,-36 17 1,-36-35 0,19 35-16,-19 1 15,-52 34 1,53 19-1,-18 52 1,53-53 0,0 18-16,53 35 15,-18-70 1,36 17 0,17-35-16</inkml:trace>
  <inkml:trace contextRef="#ctx0" brushRef="#br0" timeOffset="10913.94">13158 15452 0,'0'0'16,"53"0"-1,0 0 1,0 0-16,-18 0 15,0 0-15,54 0 16</inkml:trace>
  <inkml:trace contextRef="#ctx0" brushRef="#br0" timeOffset="11747.99">14005 15134 0,'0'0'0,"-177"-53"31,160 53-31,-1-17 16,53 17-1,53 0 1,142-18 0,-160 18-16,-34 0 15,-1 0-15,0 0 16,-70-18 0,-18 18-1,0 0-15,-18 18 16,-34 17-1,87-35 1,0 53-16,18 18 16,18 70-1,0-88 1,-1 35-16,1 18 31,0-71-31</inkml:trace>
  <inkml:trace contextRef="#ctx0" brushRef="#br0" timeOffset="13000.43">14410 15522 0,'0'0'0,"53"-88"16,-53 53-16,0 17 15,0-17-15,-17 17 0,-19 1 16,-34 17-1,17 35 1,35-18 0,1 1-16,-1 35 31,18-35-31,35 17 31,18-17-15,-35-18-16,35 0 15,-18-18 1,-17 0 0,-1 36 31,36 35-32,-18-36 1,54 1-1,-72-36-15,1 18 16,0-17-16,-1-71 16,-17 70-1,0-53 1,-17-17 0,-1 53-16,18 0 0,-18-1 15,18-16 1,18 69-1,35 54 1,-18-18 0,18 35-1,-35-71-15,-1 36 16,19-17 0,-36-19-1,17-34 1,-17-1-1,0 0 1,0-87 0,0 87-1,0 0-15,0 1 0,0-1 32,0 36-17,0 17 1,0 0-1,0 36 1,0-54-16,18 19 16,-1-1-1,1-17 1,-18-36 31,-18 0-32,1 18 1,17-17 0,-18 17-1,18-18-15,0 0 63,0 1-32,0-36-15,18 35-1,35-17 1,-36 35-16,36 0 16,0 35-1,-17-17 1,-19 35-16,-17 0 15,-17 17 1,-19-52 0,1-1-16,-71-17 31,88 0-31,-17-17 16,18-1-16,-19 1 0,19-19 15,17 19-15,0-36 16</inkml:trace>
  <inkml:trace contextRef="#ctx0" brushRef="#br0" timeOffset="13251.87">15204 15169 0,'0'-17'16,"0"34"-16,0-52 0,0 18 15,-18-1-15,18 0 16,18 89 0,17-1-1,1 71 17,-19-88-32,1 18 15,0-1-15</inkml:trace>
  <inkml:trace contextRef="#ctx0" brushRef="#br0" timeOffset="13931.44">15451 15363 0,'18'0'16,"-36"0"-1,36 18-15,-1-18 0,1 0 16,0 18-1,-1-18 1,18 0-16,-17 0 0,0 0 16,17 0-16,0-18 15,1 18-15,-19-35 32,-52 0-17,-18-1 1,18 19-16,-1 17 0,19-18 15,-18 18-15,-18 18 16,35 52 0,18-35-16,0-17 15,53 70 1,-35-70-16,52 17 16,54-35-1,-89 0-15,53-35 16,-17 0-1,52-54 1,-88 72 0,1-18-16,-1-1 0,18-17 31,-53 36-15,-18-1-1,-17 18-15,0 18 16,-36 17-1,53 0 1,18 1 0,36-19-16,34 18 15,54 36 1,-89-53-16,36 17 16,-54-17-1,-17-1-15,-17-17 16,-1 18-16,-17-1 15,-36-17-15,-52 0 16,87-17 0</inkml:trace>
  <inkml:trace contextRef="#ctx0" brushRef="#br0" timeOffset="14132.81">16703 15434 0,'0'0'0,"36"0"16,-36 18-16,0 35 31,0-18-15,0 0-16,0-17 15,0 17-15,-18-17 0,18 17 16</inkml:trace>
  <inkml:trace contextRef="#ctx0" brushRef="#br0" timeOffset="14755.15">17321 15275 0,'0'0'15,"17"-53"1,1 36-16,0-36 15,-1 0 1,-34 18 0,-54 35-1,36 0-15,-18 35 16,-18 35 0,71-52-16,0 17 15,0-17-15,36 17 16,-1-17-16,0 17 0,71 18 15,35 0 1,-106-35 0,-35 17-1,-17-17-15,-72-1 16,37-17-16,-19 0 0,-105 0 31,87-35-15,72 17-16</inkml:trace>
  <inkml:trace contextRef="#ctx0" brushRef="#br0" timeOffset="15566.11">17673 15363 0,'18'0'15,"-18"-17"-15,-18 34 16,18-34-16,-17-1 15,17 36 17,35-18-1,-17 0-31,-1 0 0,1 0 16,53 0-1,-54 0-15,1 0 16,-1-18-16,-17 1 0,18 17 15,-18-18-15,-18 0 0,18 1 16,-70-19 0,35 19-16,-18 17 15,0 17 1,17 1-16,1 17 16,18 53-1,34-52-15,18 17 16,36 0-1,70-1 1,-70-52 0,35-17-16,70-36 31,-141 18-31,36-18 16,-54-18-1,-17 36-15,-17 0 16,-54-18-1,36 53-15,-18 17 16,-18 1 0,36 17-1,18-17-15,17 0 16,17 17 0,18-18-1,1 1-15,34-18 16,1-18-1,-36 18 1,-17-35-16,-1 0 16,-17 17 15,0 36-15,-17 0-16,17 34 15,0 90 1,17 34-1,1-70 1,-18-71-16,18 0 0,-18-17 16,17 0-1</inkml:trace>
  <inkml:trace contextRef="#ctx0" brushRef="#br0" timeOffset="15752.87">18591 15469 0,'0'-17'16,"-18"17"-16,36 17 0,-54-52 31,36 53 0</inkml:trace>
  <inkml:trace contextRef="#ctx0" brushRef="#br0" timeOffset="16453.05">18996 15187 0,'-17'-35'15,"34"70"-15,-52-88 16,35 36-16,0-1 16,-18 0-1,18 36-15,36 0 16,-1 87 0,18 19-1,0-54 1,-18-34-16,18-1 15,35-17 1,-53-36 0,18-17-1,-17 17-15,-19-17 16,54-71 0,-71 71-16,17-1 0,-17 1 15,0 17-15,-17-17 16,-1 0-1,0 35 1,18 18 0,0-1-16,18-17 15,0 18 1,-1-18 0,1 0-1,-18-18 1,-18 36 31</inkml:trace>
  <inkml:trace contextRef="#ctx0" brushRef="#br0" timeOffset="16701.7">19755 15205 0,'0'-18'16,"0"36"-16,0-54 16,0 89 15,17 36-16,-17-72 1,0 54 0,18-54-16,-18 19 0,18-19 15</inkml:trace>
  <inkml:trace contextRef="#ctx0" brushRef="#br0" timeOffset="16851.08">19825 15011 0,'-17'0'15,"34"0"-15,-52 0 16,35 35 0</inkml:trace>
  <inkml:trace contextRef="#ctx0" brushRef="#br0" timeOffset="17685.32">20002 15275 0,'17'0'31,"-17"18"-15,18-18-1,35 0 1,35 18-1,-35-18 1,-35 0-16,-1-18 0,1 18 16,-1-18-16,1-17 15,-53-18 1,17 35-16,-17 1 16,-18-1-1,0 36 1,35-18-1,1 53-15,-1 35 16,18-18 15,53 1-15,-35-53-16,35-1 16,35-17-1,-71-17-15,36-19 16,-35-34-1,0 35-15,-1-18 16,-17-36 0,0 72-16,-17 17 15,17 17 1,0 54 0,0-36-16,17-17 15,-17 17-15,53 18 16,-35-35-1,17-1-15,0-17 32,-17-17-32,17-1 15,36-35 1,-53 36-16,17-19 16,18 36-1,-53 18 1,0 0-16,17 17 15,1 18 1,35-18 0,-18-35-1,-17 0-15,17-35 16,0-36 0,-35 54-16,-35-36 15,0-18 1,0 53-16,17 1 15,-17 17-15,-1 0 16,-17 0 0,36 17-16</inkml:trace>
  <inkml:trace contextRef="#ctx0" brushRef="#br0" timeOffset="18067.36">21272 15169 0,'0'0'0,"35"-35"15,-35 18-15,0-1 16,-35-17 0,-18 35-1,0 35 1,53 0-1,17 18 17,19-18-17,69 36 1,-87-53-16,17-1 0,-17 1 16,0-1-16,-1 19 15,-70-1 1,0-17-1,-70-1 1,88-34-16,-18-1 16,-18-35-1</inkml:trace>
  <inkml:trace contextRef="#ctx0" brushRef="#br0" timeOffset="18283.91">21924 15346 0,'0'0'0,"18"17"16,-18 1-16,-18 0 15,1-1-15,-1 1 16,-35 70-1,35-35-15,1-35 0</inkml:trace>
  <inkml:trace contextRef="#ctx0" brushRef="#br0" timeOffset="20505.87">14587 16263 0,'0'0'0,"17"-35"16,1 17-16,0 0 16,-18 1-16,17-18 15,-34-1 1,-54 19-1,-17 17 1,35 17-16,-35 36 16,-53 53-1,88 0 1,53-36 0,35-34-16,36 17 15,123-36 1,-124-17-1,89-17-15,-89 17 16,36-53 0,-18 0-1,-17-18 1,-71 54-16,0-19 16,-35 19-1,-1 17 1,1 17-1,18-17-15,-1 36 16,18 17 0,18-1-1,-1-34 1,1 0-16,35-18 16,17 0-1,-34 0 1,17-18-1,-1 0-15,-34 1 16,0-1 0,-18 1-16,0-1 15,-53-35 1,35 35-16,-35-17 16,18 17-1,-36 18 1,54 18-1,-1 0 1,53-18 0,54 0-1,-54 0-15,71-18 16,88 0 0,-124 18-1,54 0 1,-18-17-16,-71 17 15,-18 0-15,-17 0 32,-35 0-32,-18 0 15,-35 0 1,53 0-16,-36 17 16,-17 36-1,70-17-15,18 17 16,0-36-16,18 36 15,35-35 1,-18-1-16,53-17 16,18-35-1,-35-18 1,-36 0 0,-17 18-16,-18 0 15,0-1-15,-18-17 16,0 1-16,-34-19 31,34 71-15,18 53-1,0-35-15,18 17 0,-1 0 16,54 89 0,-54-89-16,36 35 15,-17-17 1,-19-35-16</inkml:trace>
  <inkml:trace contextRef="#ctx0" brushRef="#br0" timeOffset="20884.45">16192 16298 0,'0'0'0,"-18"0"46,71 18-14,-18-18-32,-17-18 0,0 18 15,35-17 1,-1-19 0,-52 1-1,-17 17-15,-18-17 16,-71 18-1,53 17-15,-18 17 16,1 71 0,70-35-1,17-17-15,1-1 16,0 0-16,17-17 16,0 17-16,0-17 0,18-18 15,159 0 1</inkml:trace>
  <inkml:trace contextRef="#ctx0" brushRef="#br0" timeOffset="21157.84">16986 16069 0,'0'0'0,"-18"-35"16,0 35-16,1-18 16,-19 36-1,19 17 1,-19 18-16,19 35 16,34 36-1,1-89 1,17 53-16,36-35 31,-36-53-31</inkml:trace>
  <inkml:trace contextRef="#ctx0" brushRef="#br0" timeOffset="21518.3">17444 16087 0,'0'0'0,"0"-36"15,0 19-15,-18-1 0,1 18 16,-1-18-16,-17 18 16,17 18-16,-35 0 15,18 17 1,-18 18 0,53-35-1,18 34-15,52 1 16,-34-35-1,17 0 1,-1 17-16,-16-17 0,-1-1 16,0 1-16,18 17 15,-88 18 1,-89-35 0,19-1-1,69-17-15,-17-17 0,18 17 16,18-18-16,-1 0 0</inkml:trace>
  <inkml:trace contextRef="#ctx0" brushRef="#br0" timeOffset="22035.37">17903 16157 0,'35'-17'15,"-70"34"-15,17-123 32,0 106-32,-34-17 15,-37 70 1,54 0 0,35 52-1,0-69-15,53 34 16,53-17-1,-18-35 1,35-18 0,-70 0-16,18-35 15,-18-54 1,-71-34 0,-52 17 15,34 88-31,19 1 0,-71 17 31,35 53-15,53-18-16,0 35 15,17-34-15,1-1 16,17 18-16,36 18 16,35 34-1,-89-69-15,18 17 16,-17-18-1,-18-18 1</inkml:trace>
  <inkml:trace contextRef="#ctx0" brushRef="#br0" timeOffset="22368.05">18485 16034 0,'0'0'0,"0"-18"16,-18 18-1,18 35 17,0 1-17,-18-1-15,1 18 16,-18 35-1,17-53-15,18 1 16,53 17 0,17-36-1,-34-17-15,-1 18 16,18-18-16,-18 0 0,36 0 16,-1 0-1</inkml:trace>
  <inkml:trace contextRef="#ctx0" brushRef="#br0" timeOffset="23002.75">18908 15963 0,'0'0'0,"18"-17"15,-1 17-15,1 0 16,53 17-1,-36 18-15,71 36 16,-18 35 0,-53-53-16,-17 17 0,-1-17 15,-52 88 1,-18-88-16,-53 0 16,-70-18-1</inkml:trace>
  <inkml:trace contextRef="#ctx0" brushRef="#br0" timeOffset="23485.12">19913 16334 0,'-17'0'15,"-1"-18"-15,18 0 32,0 36-1,0 70-15,0-53-16,-17 54 15</inkml:trace>
  <inkml:trace contextRef="#ctx0" brushRef="#br0" timeOffset="24369.41">20354 16034 0,'-17'-18'0,"34"36"0,-34-54 0,-1 19 15,18-18 1,18 35-1,17 52 1,-17-34-16,35 70 16,-1 53-1,-16-88 1,-1 36-16,-17 16 16,-36-52-1</inkml:trace>
  <inkml:trace contextRef="#ctx0" brushRef="#br0" timeOffset="24602.75">20178 16140 0,'0'0'0,"-35"-53"15,35 35-15,35-35 16,88 0 0,-17 18-1,53 35 1,-106 0 0,0 0-16,-18 18 0</inkml:trace>
  <inkml:trace contextRef="#ctx0" brushRef="#br0" timeOffset="25137.26">20584 16228 0,'0'0'0,"0"-18"16,35 0-1,-17 18-15,52-17 16,36 17-1,-35 53 1,-54-18 0,-17 0-16,0 1 15,0-19-15,-17 54 16,-19-36 0,36-53-1,0 1 16,0-54-15,18 54-16,0-54 16,34 0-1,1 54 1,18-1 0,-53 18-16,-1 18 15,18-1 1,-17 19-1,0-19 1,-1 1 0,19 17-1,-1 18 1,-17 0 0,-1-35-1,1 17-15,-18-17 16</inkml:trace>
  <inkml:trace contextRef="#ctx0" brushRef="#br0" timeOffset="25302.46">21236 15998 0,'-35'-17'16,"70"34"-16,-88-34 15,53 34-15,0 1 16,0 0-16,18 17 16</inkml:trace>
  <inkml:trace contextRef="#ctx0" brushRef="#br0" timeOffset="25838.02">21519 16245 0,'0'0'0,"17"-17"16,1-1-16,-18-17 15,-18-18 1,1 35-16,-1 18 16,0 0-1,18 18 1,-17 0-16,17 17 15,0-18 1,0 1 0,35-18 15,0-18-15,-17 18-1,-1 0 16,-17 36-15,0-19-16,0 19 0,18-1 16,35 88-1,-18 1 1,1 17 0,-19-88-16,-17 0 15,-70-36 1,52-17-16,-35-52 15,18-1 1,0-88 0,35 105-16,35-34 15,35-18 1</inkml:trace>
  <inkml:trace contextRef="#ctx0" brushRef="#br0" timeOffset="26320.21">21977 16228 0,'0'0'0,"0"-36"16,0 19-16,-18-1 15,-17 1 1,0-1 0,17 18-16,-17 18 15,35-1 1,-18 1-16,18 35 15,0-18 1,36 0 0,-19-35-1,1 0-15,52 0 16,-34-17 0,-19-1-1,1 0 1,0 1-1,-18 34 1,0 36 0,0-17-16,0-1 0,0 18 15,17 0-15,1 53 16,0 35 0,-18-88-1,-53-18 1,17-53-16,-17-17 15,-17-71 1,52 18 0,54-53-1</inkml:trace>
  <inkml:trace contextRef="#ctx0" brushRef="#br0" timeOffset="26674.02">22277 16245 0,'0'0'0,"0"18"16,-18-18-1,1 0 1,17 18 0,17-1-1,19-17 1,17 0-1,-36-17 1,1-36 0,-36 35-1,-35-17 1,18 17 0,0 53-1,35-17 1,0 35-1,0 35 1,17-52-16,36 16 16</inkml:trace>
  <inkml:trace contextRef="#ctx0" brushRef="#br0" timeOffset="27023.86">22489 16192 0,'-36'-52'16,"36"16"-16,36 124 0,-72-211 16,54 123-1,0 18-15,17 35 16,-17-18 0,17 35-16,-18 19 31,-17-54-31,0 0 15,-35-17 1,18-36 0,-1-35-1,18 18-15,0-36 16,70-17 0,-17 35-1,-17 36-15,17-1 16,17 36-1</inkml:trace>
  <inkml:trace contextRef="#ctx0" brushRef="#br0" timeOffset="27476.05">23000 16175 0,'0'0'0,"0"-18"16,0-17-16,0 17 0,-18 1 15,18-19-15,-35 1 16,0 35-1,0 18 1,-1 70 0,36-53-16,18 18 15,35 18 1,-35-54 0,70 19-16,-18-19 31,-34 1-31,-1-18 0,-18 0 15,1 0-15,0 18 16,-89-1 0,18-17-16,18 0 15,-18 0-15,18 0 0,-18 0 16,-53-17 0,71-1-16</inkml:trace>
  <inkml:trace contextRef="#ctx0" brushRef="#br0" timeOffset="27687.17">22982 16122 0,'0'0'0,"18"-18"15,-71 54 1,-17 16 0,34-34-1,-17 53 1,1 35-1,34-71-15,36 18 16,17 0 0,-18-36-16,19-17 0</inkml:trace>
  <inkml:trace contextRef="#ctx0" brushRef="#br0" timeOffset="27872.56">23265 16316 0,'0'0'16,"17"18"-16,-17 35 31,0-1-15,-17-16-1,-1 17-15</inkml:trace>
  <inkml:trace contextRef="#ctx0" brushRef="#br0" timeOffset="29885.17">23582 16351 0,'0'-17'16,"0"-1"-1,18 0 1,17 18 15,-17 0-31,-1 0 16,1 0-16,0 0 0</inkml:trace>
  <inkml:trace contextRef="#ctx0" brushRef="#br0" timeOffset="30038.75">23829 16334 0,'18'17'16,"17"-17"-1</inkml:trace>
  <inkml:trace contextRef="#ctx0" brushRef="#br0" timeOffset="30187.26">24094 16351 0,'0'0'0,"0"18"32</inkml:trace>
  <inkml:trace contextRef="#ctx0" brushRef="#br0" timeOffset="30305.32">24394 16404 0,'-36'0'16,"19"0"-16</inkml:trace>
  <inkml:trace contextRef="#ctx0" brushRef="#br0" timeOffset="36973.74">26792 14817 0,'0'0'0,"18"-18"16,-18 0-1,0 1 1,0 52-1,-18 36 1,18-36-16,-17 35 16,-1 54-1,18-18 1,0-53 0</inkml:trace>
  <inkml:trace contextRef="#ctx0" brushRef="#br0" timeOffset="37290.94">26775 14834 0,'0'0'0,"-36"-158"15,36 105-15,0 0 16,0 17-16,18-52 15,88 18 1,-53 70-16,53 0 16,-1 70-1,-69-34-15,17 69 16,-53-34-16,-18 35 16,-123 35-1,35-71 1,53-52-16,-35 17 15,53-35 1,17 0-16</inkml:trace>
  <inkml:trace contextRef="#ctx0" brushRef="#br0" timeOffset="37680.15">27568 15011 0,'0'0'16,"-35"-18"-1,17 18-15,-34 0 16,-37 18 0,36 17-1,1 36 1,52-36-1,0-18-15,0 1 0,17 0 16,18-1-16,54 1 31,-1-36-15,18-35 0,-71 36-16,0-18 15,-35 17-15,0-35 16,-35 18-1,0 17-15,-36 0 16,-17 18 0,70 18-16</inkml:trace>
  <inkml:trace contextRef="#ctx0" brushRef="#br0" timeOffset="38059.04">28239 14993 0,'0'0'0,"17"0"15,-17-35 1,-35-1 0,0 19-16,-36 17 15,18 0 1,18 17-16,0 1 15,17 17 1,71 36 0,35-18-1,-35-18 1,-35-17-16,-1-1 16,1 1-16,-36 17 15,-17-35 1,-35 18-16,-36 0 15,-35-18 1,123-18 0,0 18-16</inkml:trace>
  <inkml:trace contextRef="#ctx0" brushRef="#br0" timeOffset="39612.01">28627 14975 0,'0'0'0,"0"-35"16,-18 35-1,18-35 1,-18 35-16,18-18 15,-35 18 1,17 0 0,-17 0-1,18 18-15,-36-1 16,17 1 0,1 0-1,35-1-15,18-17 16,17 18-1,36-18 1,-54 0-16,54 0 16,-18 18-1,-18-1 1,-17 1 0,-18 0-1,0-1 1,0 1-1,0-36 64,-18 18-48,0-17 156,36 17 173</inkml:trace>
  <inkml:trace contextRef="#ctx0" brushRef="#br0" timeOffset="40158.18">28503 14552 0,'0'0'0,"18"-123"16,-18 87-1,0-17-15,0 106 32,17 18-17,36 141 1,-35-142-16,17 89 16,18 53-1,-17-71 1,-19-18-1,-17-88-15,0-17 0</inkml:trace>
  <inkml:trace contextRef="#ctx0" brushRef="#br0" timeOffset="40358.01">28609 15081 0,'-18'0'0,"36"0"0,-53-35 15,35 17 1,88 1 15,35-1-15,-70 18-16,71 0 16,-71 0-16</inkml:trace>
  <inkml:trace contextRef="#ctx0" brushRef="#br0" timeOffset="41029.11">29367 15046 0,'0'-35'16,"0"17"-1,18 18-15,-18-18 16,0 1 0,-18-19-1,18 19-15,-35-1 16,-18 1-1,-17 17 1,-1 35 0,54-18-16,-1 19 15,0-19-15,36 36 16,-18-35 0,18 0-16,17-1 0,-18-17 15,125 18 1,-107-18-1,35-18-15,1-35 32,-71 36-32,18-19 15,-18 1 1,-36 17 0,19 36-16,-1 0 0,18-1 15,-18 107 1,54-18-1,-19-53-15,36 70 16,18 53 0,-71-123-16,0 0 15,-36-35 1,-34-71 0,35 18-1,-1-1-15,1-16 0,-18-107 16,53 124-1,18-54-15</inkml:trace>
  <inkml:trace contextRef="#ctx0" brushRef="#br0" timeOffset="41325.25">29703 15028 0,'0'0'15,"0"-35"1,0 17-1,53 18 1,17 36 0,-17-1-1,-18 0-15,-17-17 16,0 0-16,-18 17 0,0 0 16,-53 0-1,17-35 1,19 0-16,-1 0 0,-17-17 15,35-54 1,17 54 0,36-36-1,18 17-15</inkml:trace>
  <inkml:trace contextRef="#ctx0" brushRef="#br0" timeOffset="42142.87">30161 14993 0,'0'0'0,"-17"18"15,-1-18 1,18 17 0,0 1-16,18-18 15,17 18 1,0-1 0,18-17 15,-18 0-16,1-17-15,16-19 16,-34-17 15,-36 36-15,1-1-16,-18 0 16,-36 1-1,-17 52 1,53 18-1,17-18-15,18-17 0,0 17 16,35 53 0,53-17-1,36-53 1,-36-18 0,-35-18-1,0 0-15,-18 1 0,18-1 16,35-35-16,-52 36 15,34-36 1,-35 0 0,1 0-1,-54 53-15,-17-18 16,-53 18 0,-1 18-1,36-1 1,36 1-16,-18 0 15,35 35 1,0-36-16,52 19 16,1-1-1,71-18 1,-89-17-16,18 0 16,18-35-1,-71 0 1,-18 17 15,0 18-15,-17 36-1,35-1-15,0 35 16,0 36 0,53 53-1,-35-106-15,17 35 16,-18-70-16</inkml:trace>
  <inkml:trace contextRef="#ctx0" brushRef="#br0" timeOffset="42293.11">31361 15117 0,'17'0'16,"-34"17"-1,-1-17-15</inkml:trace>
  <inkml:trace contextRef="#ctx0" brushRef="#br0" timeOffset="43779.01">26828 15804 0,'0'0'0,"0"-17"16,0-18-1,17-1 1,-17 19-16,18 70 31,-18 70-15,0-17 0,0 35-1,0-123 1,17 34-16,19-16 15</inkml:trace>
  <inkml:trace contextRef="#ctx0" brushRef="#br0" timeOffset="44094.93">26951 16104 0,'-18'-35'0,"36"70"0,-36-105 16,1 52-16,17-17 15,0 17 1,35 18-1,-17 0-15,17 0 16,36-17 0,-1-1-1,-35 18 1,-17 0 0,0 35-1,-18-17 1,17 17-16,-17 36 31,18-54-31,-18 19 0,18-1 16,-18-18-16,17 36 15,1-35 1,-1-18-16</inkml:trace>
  <inkml:trace contextRef="#ctx0" brushRef="#br0" timeOffset="44511.96">27692 16016 0,'0'0'0,"35"-53"16,-35 36-16,-18-19 16,-34 1-1,34 35 1,0 0-16,1 18 15,-19-1 1,-17 54 0,53-54-16,-17 36 15,17 0 1,17-35-16,1 0 16,35-1-1,-35-17-15,35-17 16,-36-1-16,36 0 15,-35-17 1,17 17 0,-17 36-1,-18 53 1,0-36 0,53 18-1,-36-53 1,1 17-16</inkml:trace>
  <inkml:trace contextRef="#ctx0" brushRef="#br0" timeOffset="44877.02">27974 15928 0,'0'-53'16,"-18"35"-16,36 89 0,-36-159 15,36 105 1,17 54-1,-17-36-15,0 18 16,17 35 0,-17-70-16,-18 17 15,17-35 1,1-70 15,17 17-15,0 17 15,18 19-15,-35 34-16,17 1 15,0 53 1,1-1 0,-19-52-16,1-1 0,0 1 15,17 17-15</inkml:trace>
  <inkml:trace contextRef="#ctx0" brushRef="#br0" timeOffset="45243.96">28750 16104 0,'0'0'0,"18"-88"16,-18 70-16,-18-17 16,-35 35-1,0 35 16,36 1-31,-1-1 16,0 18 0,1 0-1,34-18 1,54-17 0,-53-18-16,35-18 15,17-35 1,-17-17-1,-35 34 1,-18 19-16,0-1 16,17 53-1,-17-17-15,18 53 16,17 17 0,-17 0-1</inkml:trace>
  <inkml:trace contextRef="#ctx0" brushRef="#br0" timeOffset="45783">26969 16810 0,'0'0'0,"-53"-18"16,35-17-16,0 17 16,18 1-16,0-1 0,0 0 15,18 1 1,53 52 0,-18 18-1,35 88 1,-53-88-16,18 35 15,-18-17 1,-17-54-16,-18 1 16,-35-53-1,-18-36 1,35 18-16,0-35 16,18-71-1,18 124 1,35-18-1,18 35-15,-36 18 16</inkml:trace>
  <inkml:trace contextRef="#ctx0" brushRef="#br0" timeOffset="46193.71">27515 16827 0,'0'0'0,"-70"0"15,52 0 1,18 18 0,18-18-16,35 18 15,35 17 1,0-35 0,-35-18-1,-35 18 1,-1-35-16,-34-35 31,-1 52-31,-17-17 16,-18-1-1,18 36-15,-18 0 16,-18 71 0,71-36-16,0 53 15,53 36 1,18-54-1,105-17 1,-105-53-16,52 0 16,-70-17-16</inkml:trace>
  <inkml:trace contextRef="#ctx0" brushRef="#br0" timeOffset="46579.99">28186 16951 0,'0'-35'16,"0"70"-16,-36-194 31,19 142-31,-18 17 0,17-18 15,-88 36 1,71 17 0,0 35-1,17-34-15,18 17 16,53 35 0,-36-71-16,54 1 15,-18-18 1,53-53-1,-71 36-15,0-54 16,-17-70 0,-18 35-1,-35 0 1,35 89-16,-18 17 16,0 52-1,18 1 1,0 36-1,18 34 1,17 36 0,-17-106-16,35 17 15,0-17 1</inkml:trace>
  <inkml:trace contextRef="#ctx0" brushRef="#br0" timeOffset="46778.62">28397 16669 0,'0'-18'16,"0"36"-16,0-18 15,18 70-15,-18-34 0,18 52 16,17 53 0,-35-88-1,18-18-15,-18 0 16,17 1-1,-17-19-15</inkml:trace>
  <inkml:trace contextRef="#ctx0" brushRef="#br0" timeOffset="46933.86">28521 16545 0,'-18'0'16,"36"0"-16,-53 18 16,17-18-1</inkml:trace>
  <inkml:trace contextRef="#ctx0" brushRef="#br0" timeOffset="47293.74">28927 16827 0,'17'0'16,"-34"0"-16,34-70 16,-17 52-16,-17-17 15,-19 0 1,1 35-16,-18 0 15,0 53 1,53 17 0,53 1-1,-18-54-15,36 54 16,35 35 15,-89-71-31,-17-17 0,0-1 0,-17 1 16,-89 17-1,-53-35 1,-35-17-16</inkml:trace>
  <inkml:trace contextRef="#ctx0" brushRef="#br0" timeOffset="50178.96">12647 13476 0,'0'0'0,"0"-70"16,0 52-16,-18 36 15,18 52 1,-18-17-16,18 88 16,0 141-1,0-105 1,18 87-1,0-193-15,-1 52 16,1-52 0</inkml:trace>
  <inkml:trace contextRef="#ctx0" brushRef="#br0" timeOffset="50612.1">12576 13441 0,'0'-18'16,"-18"53"-1,-52 36 1,17 0 0,-71 17-1,107-71 1,-54 19-16,36-54 31,53-35-15,17 0-1,0 18-15,0-18 0,1 18 16,17-1-16,52-16 16,72 52-1,-124 52-15,17 1 16,1 18-16,88 70 16,-89-53-16</inkml:trace>
  <inkml:trace contextRef="#ctx0" brushRef="#br0" timeOffset="51096.28">19084 13353 0,'18'-18'16,"-36"36"-16,36-1 31,-18 107-16,0-71-15,18 88 16,17 35 0,-17-88-16,-1 18 0,1-35 15,35 158 1,-36-194-16,1 18 16</inkml:trace>
  <inkml:trace contextRef="#ctx0" brushRef="#br0" timeOffset="51412.34">18996 14164 0,'-35'0'15,"17"0"1,71 0-16,-141 18 0,88-1 16,0 1-16,18 0 15,-1-1-15,19 36 16,87 35-1,-35-52 1,-52-19-16,52-34 16,18-54-1,-18-35 1,-35-17 0,-36 87-1,-34 54 1,-19 0-16,-52 70 15,35-35-15</inkml:trace>
  <inkml:trace contextRef="#ctx0" brushRef="#br0" timeOffset="52362.13">7337 11553 0,'0'0'0,"18"-52"16,0 52 15,-18 123-16,-18 18 1,18-53-16,0 124 16,18 17-1,-1-105-15,19 105 16,-1 18 0,-17-194-16,-18 35 15</inkml:trace>
  <inkml:trace contextRef="#ctx0" brushRef="#br0" timeOffset="52879.81">7355 13000 0,'0'0'0,"-18"0"15,1 0-15,-18 0 16,17 0 0,88 0 15,89 0-15,35 0-1,247 0 1,-247 0-16,265 0 15,405-18 1,212 36 0,-247-1-1,-388 1 1,35-18-16,0 18 16,36-1-16,529 1 15,564 17 1,-1094-17-16,494 0 15,-105-1 1,-477 1-16,318 0 16,106-1-1,-371 1 1,-317-18 0,-177 0-16,-35-18 15,-17 1-15,-19-1 16</inkml:trace>
  <inkml:trace contextRef="#ctx0" brushRef="#br0" timeOffset="53856.21">7426 10777 0,'0'0'0,"-18"-35"0,-17-35 32,35 34-17,17 124 16,-17 124-15,0 0 0,-35 105-1,35-229-15,-18 71 16,1 18 0,17-142-16</inkml:trace>
  <inkml:trace contextRef="#ctx0" brushRef="#br0" timeOffset="55347.81">7549 10513 0,'-18'-18'15,"1"18"1,34-18 0,1 18-1,0-17-15,17 17 0,18-18 16,106 1-16,246-36 31,-211 35-31,283-35 16,122 18-1,530-18 1,-706 35-16,495-35 16,616 18-1,-458 17 1,600 1 0,-1130 17-16,1 0 15,-18 17-15,971 1 16,-177 17-1,-265-17 1,-494-18 0,-334 18-1,-36-18-15,-18 0 0,-35 0 16,88 0 0,-140 0-16,-19-18 15,36 18 1,-88 0-16,-1 0 15,1 0 1,17 0 0,71 35-1,0-17 1,141 0 0,-159-1-16,106-17 15,18 18 1,-89-1-16,106 1 15,106 0 1,-229-1 0,71-17-16,-1 18 15,-105-18 17,-36 0-17,-70 0 1,-18 0-1,17 0 1,1 18 0,17-1-16,1 36 15,17 88 1,17 106 0,1-35-1,-18-89-15,35 107 16,18 140-1,18 1 1,-1-54 0,-52-141-1,0 36 17,-18-159-32,-18 35 15,-35 0 1,35-70-1,-17 17 1,18-17 47,17 17-48,0-17-15,-18 0 16,18 17-1,0-18 1,-71-17 47,-105 0-48,-53-35 1,-353-18-1,335 36-15,-353-36 16,-423 0 0,300 53-1,370 0-15,-335 35 16,106 18 0</inkml:trace>
  <inkml:trace contextRef="#ctx0" brushRef="#br0" timeOffset="56681.61">9172 11165 0,'17'-35'16,"-34"70"-16,34-105 15,-34 158 16,-1 0-15,18-35-16,-17 35 16,-19 53 15,36-105-15,-17-19-1,17-34 1,35-71-1,-17 35-15,17-71 16,18-140 0,0 105-1,17 0 1,-35 141-16,18 54 16,36 122-1,-72-69 1,36 69-16,-35-69 15,17-19-15,-17 1 0,-1-1 16,-17 18 0</inkml:trace>
  <inkml:trace contextRef="#ctx0" brushRef="#br0" timeOffset="56798.67">9278 11271 0,'0'0'0,"0"-53"15,17 36 1,19 17-16,34 0 16</inkml:trace>
  <inkml:trace contextRef="#ctx0" brushRef="#br0" timeOffset="57202.86">9860 11183 0,'0'0'15,"17"0"1,-17 18-1,0 70 1,0-53 0,18 71-16,17 17 31,-35-52-31,18-18 0,0 0 16,-18 0-16,0 0 15,17-18 1,-34-53-1,-1-70 1,18 35-16,-18-53 16,18-105-1,0 158-15,36-53 16,34 18 0,18 52-1,-70 36-15,35 36 16,-36 52-1,-34-53 1,-1 1-16,1 16 0,-19-16 16,1-1-16,-53 36 31,53-71-31</inkml:trace>
  <inkml:trace contextRef="#ctx0" brushRef="#br0" timeOffset="57637.07">10601 11236 0,'17'18'0,"-34"-36"0,34 89 16,-17-54-16,0 18 16,0 1-16,0-1 0,0 53 15,18 36 1,-18-36-1,17-71-15,-17 19 16,0-19-16,18-17 16,-36-53 15,-17-17-15,18 17-16,17 0 0,-18 0 15,0-141 1,18 124-16,0 17 15,18 0-15,0 17 0,-1 1 0,18 18 16,18 17 0,18 70-1,-53-35-15,-18 54 16,-36 16 0,-34-52-1,-18-17 1,52-36-16</inkml:trace>
  <inkml:trace contextRef="#ctx0" brushRef="#br0" timeOffset="57869.81">11006 10848 0,'0'-18'15,"0"36"-15,0 0 16,0-1-16,18 18 0,-1 1 16,36 140-1,-35-123-15,35 71 16,-18-1 0,18-17-1,-53-89-15</inkml:trace>
  <inkml:trace contextRef="#ctx0" brushRef="#br0" timeOffset="58082.65">11288 11165 0,'0'0'0,"0"-35"16,18 35-1,-18 53 1,18-35-16,-1 70 15,19 35 1,-19-70-16,1 18 16,0-54-16,-18 1 15,17 0-15</inkml:trace>
  <inkml:trace contextRef="#ctx0" brushRef="#br0" timeOffset="58232.04">11430 10918 0,'0'0'0,"-36"-70"31</inkml:trace>
  <inkml:trace contextRef="#ctx0" brushRef="#br0" timeOffset="58782.43">11906 11183 0,'0'0'0,"0"-18"15,17 18 1,-17-17-16,0-1 0,18 0 15,-36-34 1,1 34 0,-1 18-16,-70 35 31,35 0-15,18 54-1,35-72-15,0 19 16,70-1-1,-34-17-15,-1-18 16,0 0-16,36-18 16,17 0-1,-71 1-15,1-1 16,-36 0 15,1 1-15,-1 17-1,18 17 79,18-17-78,-1 0-1</inkml:trace>
  <inkml:trace contextRef="#ctx0" brushRef="#br0" timeOffset="59465.65">12417 11077 0,'-17'-53'15,"-1"53"1,0-17-16,-17-1 16,17 18-1,1 0-15,-19 18 16,1 35-1,35-18-15,-17 18 16,17 17 0,0-34-16,0-19 0,17 19 15,1-19-15,35 1 16,17-18 0,-52-18-16,35 1 15,-18-36 1,-17-36-1,-1 54 1,-17-18 0,0 36-1,18 52 1,-18 18 0,18-36-16,17 54 15,18-18 1,-35-35-16,52-1 15,-17-34 1,-18-1-16,18-35 16,18-71-1,-71 54-15,0-54 16,0 1 0,-18 70-16,0 18 15,1 0-15,-1 17 16,1 36-16,-1-1 15,18 212 1,53-17 15,-18-141-31,-17-1 0,17-17 16,-17-18-16,17 1 0</inkml:trace>
  <inkml:trace contextRef="#ctx0" brushRef="#br0" timeOffset="59799.25">12841 11165 0,'0'0'0,"-36"-53"16,36 36-16,18 17 15,35 0 1,70 0 0,-70 0-16,35 0 15,36-18 1,-89 18-1,0-35-15,-17 0 16,-18-18 0,0 35-1,0 106 17,18 36-17,-18-71-15,35 53 16,-17-71-16,17 71 31,-17-106-31</inkml:trace>
  <inkml:trace contextRef="#ctx0" brushRef="#br0" timeOffset="59932.49">13440 10724 0,'0'0'0,"-17"-35"15,-1 53 1,18-1-16,0 19 16</inkml:trace>
  <inkml:trace contextRef="#ctx0" brushRef="#br0" timeOffset="60650.18">13899 10954 0,'0'0'0,"-18"0"16,18 17-16,-53 19 15,0 52 1,18 18 0,35-36-1,18-34-15,17 16 16,71-16 15,-71-36-31,0 0 0,1-18 16,17-17-1,-36 17-15,18-70 16,-52-36 0,-1 72-16,-35-19 15,-35 36 1,70 35-16,-17 17 15,18 1-15,-1 17 16,18 36 0,18-54-16,17 19 15,0-19 1,18-34 0,-35-1-16,17-17 15,18-36 1,-36 54-1,19-19-15,17 36 16,17 71 15,-52-36-31,0 36 16,-1 35 0,-17-89-16,0 19 15,-17-19 1,17-34-1,17-54 1,1 36-16,17-54 16,18 1-1,53 35 1,-71 53-16,18 53 16,0 106-1,-35-18 1,-1 36-1</inkml:trace>
  <inkml:trace contextRef="#ctx0" brushRef="#br0" timeOffset="61182.25">12699 12312 0,'0'0'0,"0"35"16,0-17-1,18 17-15,35 53 16,-35-70 0,-1 17-1,36 18 1,-35-53-16,35 0 16,35-53-1,-70 0-15,34-53 16,-16-35-1,-36-141 1,-18 176-16,-35-70 16,-17 0-1,17 158 1,17 88 0,36 1-16,18 70 15,35 141 1,-18-193-1,36 69-15,-1-52 16,54-53 0</inkml:trace>
  <inkml:trace contextRef="#ctx0" brushRef="#br0" timeOffset="62033.09">13599 12083 0,'0'0'0,"0"-36"15,-18 36 1,-17 18 0,17 35-1,1 53 1,17-71-16,17 36 16,54-1-1,-36-52 1,-17-18-16,70 0 15,-53-18 1,-17-35 0,-18-53-1,-18 53-15,-35-17 16,1 17 0,-19 18-1,53 35-15,18 17 16,36 36-1,-1-35-15,53 17 16,36-35 0,70 0-1,-142 0-15,37-35 16,-19-36 0,-87 18-1,-36 1 1,17 52-1,-17 0-15,-35 52 32,71-16-32,-1 17 15,18 0 1,53-1 0,-18-52-16,18 0 15,53-17 1,-35-18-1,-36-1 1,-35 54 0,0 70-1,0 106 1,17 0 0,1-88-1,17 106-15,1 35 16,-36-194-1,-18-1-15,-70-104 32,35-72-17,-18-105 1,54 158-16,17-70 16,35 18-1,36 105 1,17 18-1,-53 18-15,18-1 16</inkml:trace>
  <inkml:trace contextRef="#ctx0" brushRef="#br0" timeOffset="62383.95">14728 12065 0,'0'-18'0,"0"36"47,0 53-32,0-36-15,0 106 16,17-18 0,-17-70-1,0-35-15</inkml:trace>
  <inkml:trace contextRef="#ctx0" brushRef="#br0" timeOffset="62521.25">14781 11800 0,'0'0'0,"-18"-53"15,0 36-15,1 17 16,-1 17-1,18 1-15</inkml:trace>
  <inkml:trace contextRef="#ctx0" brushRef="#br0" timeOffset="62834.49">15239 12136 0,'36'0'0,"-72"0"0,125-18 15,-89 0 1,-71 1 15,-52 70-15,87-36-16,-34 36 16,34 53-1,54-36 1,106 1-1,-54-71-15,71 18 16,53-36 0,-123-17-1,-54-1 1</inkml:trace>
  <inkml:trace contextRef="#ctx0" brushRef="#br0" timeOffset="64951.75">17021 10636 0,'0'0'0,"0"-17"47,-18 105-31,1-53-16,-1 36 15,-53 352 1,71-300-1,0 124-15,36 71 32,-1-248-32,18 54 15,17-89-15</inkml:trace>
  <inkml:trace contextRef="#ctx0" brushRef="#br0" timeOffset="65607.75">17779 10954 0,'0'0'0,"-141"-36"15,106 54 1,17 0-16,1 35 0,17 105 31,0-105-31,35 71 16,0-36-1,-17-35-15,-1 0 16,-34 0 0,-1-53-16,0 0 15,-52-71 1,35-17-1,17 35-15,0-106 16,36-123 0,35 0-1,17 141 1,-34 105-16,17 19 16,-18 17-16,18 0 15,53 53-15,17 123 16,-105-88-1,-1 71 1,-69 17 0,-90 19-1,72-143-15,-54 19 16,-17-36 0,88-52-1,71-54 1,0 36-16,70 0 15,53 17 1,18 106 0,-71 18-1,-53-53-15,18 53 16,0-1 0,-35-87-1</inkml:trace>
  <inkml:trace contextRef="#ctx0" brushRef="#br0" timeOffset="65951.98">18326 11342 0,'0'0'0,"0"-18"16,0 53-1,-35 18 1,35-35-16,0 53 15,17-19 1,-17-16-16,36 34 16,34-17-1,-35-35-15,18-18 16,36-53 0,-72-18-1,-17-52 1,0 70-1,-17-18 1,-19 19 0,36 87-1</inkml:trace>
  <inkml:trace contextRef="#ctx0" brushRef="#br0" timeOffset="66339.48">18873 11395 0,'-18'-36'16,"36"72"-16,-53-124 15,35 70 1,0 0-16,17 54 16,-17-19-1,35 54-15,-17 35 31,0-18-15,-18-53 0,-18-17-16,0-18 15,1-53 1,-1 35-16,18-52 16,35-1-1,107-70 1,-72 123-1,36 89 1,-88-18-16,17 35 16,-18 0-1,-17 0 1,0-70-16</inkml:trace>
  <inkml:trace contextRef="#ctx0" brushRef="#br0" timeOffset="66552.34">19367 11130 0,'17'-88'15,"-34"176"-15,34-211 16,-17 246 15,18 71-15,0-123-16,-1 70 15,1 53 1,-1-159-16</inkml:trace>
  <inkml:trace contextRef="#ctx0" brushRef="#br0" timeOffset="66885.66">19278 11465 0,'0'-35'15,"0"17"-15,0 71 16,36-106 0,52 71-1,0-18 1,53 0 0,-105 0-16,34 0 15,-35-35 1,-35 17-1,-17-17 1,-1 70 15,18 71-15,0-18 0,0 36-1,0-89 1,0-18-16</inkml:trace>
  <inkml:trace contextRef="#ctx0" brushRef="#br0" timeOffset="67022.8">19772 11077 0,'0'-53'16,"0"106"-16,-17-88 15,17 53-15</inkml:trace>
  <inkml:trace contextRef="#ctx0" brushRef="#br0" timeOffset="67819.23">20019 11324 0,'0'0'15,"-17"-17"1,-1 34 0,36 71-1,17 36 1,-35-36 0,18-53-16,-18 1 0,0-1 15,17 18 1,-17-71-1,0-52 1,0-19 0,18-52-1,-1 88-15,54-35 16,17 18 0,-53 70-1,1 17-15,-19 19 16,1-1-16,0 0 15,-18 0-15,17 36 16,-17 17 0,-17-35-1,34-88 17,36-36-17,-35 36-15,17 0 16,-17 17-16,52-35 15,1 35 1,-53 18-16,-18 53 16,0 36-1,0-54 1,35 18-16,0 0 16,71-18-1,-71-35 1,53-18-16,18-52 31,-35-36-15,-54 35-1,-17 18-15,0 1 16,-53 16 0,18 54-16,0 17 15,0 36 1,17-36-16,18 18 15,0-18-15,35 71 16,-17-88-16,35 17 16,-18-35-16</inkml:trace>
  <inkml:trace contextRef="#ctx0" brushRef="#br0" timeOffset="68038.31">21501 10989 0,'0'0'0,"-18"-71"16,1 71-16,17 53 15,17 124 1,1-89-16,0 0 16,17 18-16,0 70 15,-53 54 1,-17-177-16,-88 17 15,-107-52 1</inkml:trace>
  <inkml:trace contextRef="#ctx0" brushRef="#br0" timeOffset="69825.67">26986 10037 0,'0'0'0,"0"-71"16,0 36-16,18-18 15,-53 17 1,-1 36-16,-34 0 16,-71 71-1,88-18 1,-18 53-16,36 0 16,88 52-1,-18-122 1,89 17-1,140-36 1,-17-70 0,-70-35-1,-125 18 1,-52 17-16,-17-18 16,-36-52-1,18 87 1,35 19-1,17 70 1,1 35 0,0-71-1,-18 54-15,0-36 16,0-17-16,0 0 0,0-1 16,0 1-16,0-1 15,-18 1 1,18-36-1,0-17 1,0-35 0,0-107-1,0 107-15,0-107 16,0-123 0,18 124-1,52 35 1,-52 123-16,52 54 15,36 87 1,-18 71 0,-88-70-1,0-54-15</inkml:trace>
  <inkml:trace contextRef="#ctx0" brushRef="#br0" timeOffset="70003.67">27463 9878 0,'0'0'0,"-71"0"16,53-18-16,-17 18 16,53-18-1,70 1 1,-18-1 0,-17 18-16,36-17 15,-19 17 1</inkml:trace>
  <inkml:trace contextRef="#ctx0" brushRef="#br0" timeOffset="70219.92">28309 10125 0,'35'0'16,"-70"0"-16,88 0 47</inkml:trace>
  <inkml:trace contextRef="#ctx0" brushRef="#br0" timeOffset="72187.23">26651 11042 0,'-17'-18'15,"-36"1"-15,123 52 0,-158-88 0,70 53 16,-17 0-16,17-18 15,1 1 1,34 17-16,36 0 16,71-36-1,-71 36 1,53-17-16,-18-1 16,-71 18-1,19 0 1,-72-17-1,19 17-15,-19 0 16,1 17 0,35 1-16,-17-1 0,17 19 15,0-1-15,17 71 16,18 70 0,-17-123-16,-18 35 15,-18-17 1,-17-1-1,18-52 1,-19-53 0,36 17-1,-17 1-15,-1-1 16,0-17-16,1 17 0,-71-53 31,52 54-31,-17 17 16,0 35-1,36 0 1,17 36 0,17-53-16,19-1 0</inkml:trace>
  <inkml:trace contextRef="#ctx0" brushRef="#br0" timeOffset="72571.84">27216 11342 0,'17'-88'16,"-34"176"-16,17-229 16,-18 123-16,0 0 15,1 18-15,-36 0 16,35 0 0,-17 53-16,0 0 31,17 35-16,0-52-15,18-1 16,36 0 0,-19-35-16,19-17 15,34-36 1,-35 17 0,-17 1-16,0 0 15,17 17 1,-35 54-1,0-1 1,0-18-16,0 19 16,53-1-1</inkml:trace>
  <inkml:trace contextRef="#ctx0" brushRef="#br0" timeOffset="72877.02">27445 11254 0,'-35'-71'16,"70"142"0,-70-160-16,35 125 31,35 70-15,0-18-1,-35-35 1,18-36-16,-18 1 15,17-18 1,1-18-16,-18-35 16,35-35 15,-17 18-15,0 34-16,-1 19 0,-17-1 15,53 0 1,-35 36-16</inkml:trace>
  <inkml:trace contextRef="#ctx0" brushRef="#br0" timeOffset="73288">28045 11307 0,'0'0'16,"70"-18"0,-52-17-1,-18-18 1,-18 35-16,1-17 15,-72 17 1,36 36 0,18-1-16,0 1 15,17 17-15,-17-17 16,17 35-16,18 17 31,36-52-15,34-18-1,-35 0-15,18-18 16,18-34 0,-71 34-16,18 0 15,-1 1 1,-17 34 0,-35 36-1,35-18-15,0 1 16,0 17-1,53-36 1</inkml:trace>
  <inkml:trace contextRef="#ctx0" brushRef="#br0" timeOffset="73437.98">28433 11377 0,'0'0'0,"17"35"16,-17-17-1,-35 35 1,17 0 0,-35-18-16</inkml:trace>
  <inkml:trace contextRef="#ctx0" brushRef="#br0" timeOffset="74271.48">29050 11271 0,'-53'-53'15,"106"106"1,-106-123-16,53 52 0,18 0 16,35 1-1,-18 17-15,35 35 16,-52-17-16,35 52 15,-53 18 1,-18 18 0,1-70-1,-19-1-15,-16-18 16,16-34 15,36-89-15,36 18-1,52-36 1,18 36 0,-54 88-1,-34 18-15,35 35 16,-18 70 0,-17-88-16,0 36 15,-1 0 1,1-19-1</inkml:trace>
  <inkml:trace contextRef="#ctx0" brushRef="#br0" timeOffset="75060.02">29808 11377 0,'36'-53'15,"-72"106"-15,72-141 16,-36 53-1,-18 35 1,0 0-16,-17 0 16,-18 53-1,36-36-15,17 36 16,17 18 0,1-54-1,35 19-15,-18-19 16,53-17-1,-35-35 1,-53-18 0,-17-35-1,-1 70 1,0-35-16,-17 0 31,53 53-15,17 0-1,-17 0-15,52 0 16,54 0 0,-72 0-16,19-17 15,0-1 1,-71 0 0,-36 1-1,19 17-15,-54 0 16,-17 35-1,35 18 1,35 35 0,18-53-1,0 18-15,53 0 16,0-53 15,53-17-15,-71-1-16,36-35 15,-18-53 1,-36 53-16,-17-53 16,-17-17-1,-36-36 1,53 142-16,-35-1 16,-1 124-1,36 0 1,36 105-1,-36-158-15,35 53 16,18-18 0,-36-70-1</inkml:trace>
  <inkml:trace contextRef="#ctx0" brushRef="#br0" timeOffset="75434.62">30620 11289 0,'0'0'0,"17"-18"16,1 18 31,35 0-31,18-17-1,17-1 1,-71 0-16,1 1 15,-36-36 1,-17 17 0,-71 19-1,71 17 1,-18 35 0,-17 36-1,52-36-15,18 18 16,53 35-1,17-53 1,54-17 0,-89-18-16,18-18 0</inkml:trace>
  <inkml:trace contextRef="#ctx0" brushRef="#br0" timeOffset="76040.14">31043 11201 0,'0'0'0,"0"-18"47,0 36 31,18-1-63,-18 1 17,17-18-17,-17-18 235,18 18-250,0 18 16,-18 0-16,17 52 15,-34-17 1,-36 18-16</inkml:trace>
  <inkml:trace contextRef="#ctx0" brushRef="#br0" timeOffset="78139.5">26951 12153 0,'0'0'0,"-18"-17"15,18 34 1,0 54-16,18 52 16,0-70-1,-18 18-15,17 70 32,-17-106-32,0 36 15,0-1 1,-17-87 15,-1-89-15,18 53-16,-35-71 15,-1-123 1,19 71 0,17-18-1,17 141-15,19 35 16,52 107-1,-17 16 1,-54-34 0,18-18-16,-35 0 0,0 0 0,-52 70 31,16-105-15,1-1-16,-18 1 15,-18-36 1,36 1-16</inkml:trace>
  <inkml:trace contextRef="#ctx0" brushRef="#br0" timeOffset="78873.66">27286 12047 0,'0'0'0,"0"-17"16,0-1-16,18 18 15,-18 18 1,0 17-16,0 36 15,17 52 1,1-88 0,17 36-16,-17-54 15,35 19 1,-18-19-16,0-17 16,1 0-16,34-35 15,-17-35 1,-35-54-1,-53 54 1,17 52-16,-35-17 16,-18 88-1,54-18-15,17 71 16,53 88 0,17-71-1,-17 36 1,-53-124-16,-35 0 15,-71-17 1,71-36 0,0 1-16,-1-1 15,-17-52 1,71-71 0,0 88-16,52-18 15,36 18-15</inkml:trace>
  <inkml:trace contextRef="#ctx0" brushRef="#br0" timeOffset="79092.56">27921 12100 0,'0'0'0,"-17"-70"16,17 34-16,0 19 15,0-18-15,0 17 0,17 36 16,-17-1-1,18 54-15,-18-18 16,17 17-16,-17 1 16,18 70-16,17 35 31,-35-123-31,18 18 16</inkml:trace>
  <inkml:trace contextRef="#ctx0" brushRef="#br0" timeOffset="80291.95">27886 12418 0,'0'0'0,"0"-88"15,0 70-15,0 0 16,35-17 0,18 17-1,-35-17 1,-1 17-16,19-17 15,-19-18 1,-17 36 0,18-19-16,0 36 31,-18 71-15,17-36-16,1 53 15,-1 71 1,-17-106-16,18 18 15,0-18 1,-1-89 15,-17-34-15,18 34 0,-18 19-16,0-19 0,35 19 15,1 17 1,16 70-1,-34-52 1,35 35-16,0-18 16,35 1 15,-53-36-31,36 0 16,17-53-1,-70 35-15,-1-53 16,-17 1-1,-17 35-15,-18-1 16,-18 19 0,35 34-16,-17 36 15,17 0 1,18-18-16,0 1 0,0-1 16,18-17-16,17 17 15,53-17 1,18-18-1,-53-36 1,-53 19 0,18-1-16,-18 0 15,0 1-15,-18-36 16,-53 0 0,18 0-1,1 0 1,34 35-16,0-17 15,18 17 1,18 36-16,0 0 16,34 17-1,54 36 1,-70-71-16,52 17 16,-18 1-1,-34-18 1,-36 17-1,-18 1 1,-35 0 0,35-18-1,1 0 1,-1-36 0,18 1-1,53-18 1,18 0-1,-19 36 1,-16 17-16,-1 17 16,18 72-1,-35-54-15,-1 35 16,-17 1 0,0-36-1,-17 1 1,-1-36 15</inkml:trace>
  <inkml:trace contextRef="#ctx0" brushRef="#br0" timeOffset="80592.14">29650 12559 0,'35'-35'16,"-17"35"-1,-71 35-15,141-70 16,-53 35-16,-35 35 16,0 0-16,-17-17 15,-1 17-15,0 0 16,1 1-16,-19 17 16</inkml:trace>
  <inkml:trace contextRef="#ctx0" brushRef="#br0" timeOffset="80957.55">30338 12277 0,'0'0'0,"-18"-71"16,0 53-16,-17-34 31,17 34-15,-35 71-1,36-18-15,-18 53 16,17-35-16,18 53 15,53 18 1,35-72 0,71-34-1,-106-36-15,53 1 16</inkml:trace>
  <inkml:trace contextRef="#ctx0" brushRef="#br0" timeOffset="81180.64">30743 12365 0,'-35'0'16,"106"-18"15,34 18-16,-34 0 1,-1-17 0,-52-1-16</inkml:trace>
  <inkml:trace contextRef="#ctx0" brushRef="#br0" timeOffset="81347.33">30937 12206 0,'0'0'0,"-88"-53"15,70 36-15,1-1 16,-1 18-16,1 53 15,-1 17 1,18-17 0,0-17-16,0 34 0,18 107 31,-18-107-15,17-52-16</inkml:trace>
  <inkml:trace contextRef="#ctx0" brushRef="#br0" timeOffset="81607.88">31255 12471 0,'-36'-18'15,"72"36"-15,-89-89 16,70 53 0,1 18-16,17-17 15,89-1 1,-89 18-16,18-17 16,-35 17-16</inkml:trace>
  <inkml:trace contextRef="#ctx0" brushRef="#br0" timeOffset="81757.86">31449 12206 0,'-53'-35'16,"106"70"-16,-141-88 16,70 53-16,18 18 15,-18 88 1,18-53-16,0 70 16,0 71-1,0-123 1</inkml:trace>
  <inkml:trace contextRef="#ctx0" brushRef="#br0" timeOffset="82765.53">27286 13229 0,'0'-17'0,"-17"-19"16,34 89-16,1-106 31,-1 141-15,-17-52-16,18 70 16,-18-54-16,18 1 15,-18-17-15,17-1 0,-17 0 16,0 18-1,0-35 1,-17-36 0,-19-70-1,19 53-15,-1-71 16,18-88 0,71 0-1,-1 106 1,-17 52-1,35 36-15,18 53 16,-71-18 0,-35 71-1,-35 0 1,0-53-16,-53 35 16,-53 0-1,88-70-15,-18 0 16,54-36-1,52-35 1,71-17 0,-53 52-16,52 0 15,19 71 1,-54 18 0,1 17-1,-53-53-15,17-17 16,-17 0-16,-1-1 15</inkml:trace>
  <inkml:trace contextRef="#ctx0" brushRef="#br0" timeOffset="83091.87">28098 13370 0,'0'-35'0,"0"17"15,0-17-15,0 123 0,-18-141 31,18 124-15,0-36-16,0 36 16,53 17-1,0-53 1,-36-35-16,19 0 16,52-53-1,-88 18 1,17 17-16,-17-17 0,0-35 31,-17 34-15,-1 36-1</inkml:trace>
  <inkml:trace contextRef="#ctx0" brushRef="#br0" timeOffset="83508.69">28521 13159 0,'0'-53'16,"0"17"-16,0 125 0,0-195 15,0 88-15,0 53 32,35 89-17,-35-18 1,18 52-1,-18-122 1,0 34 0,-18-17-1,0-106 17,36-17-17,0 34-15,17-16 16,0 16-16,18 19 15,18 34 1,-18 54 0,-53-54-16,0 54 15,-71 0 1,18-54 0,-35-17-1,70 0-15,-17-35 16</inkml:trace>
  <inkml:trace contextRef="#ctx0" brushRef="#br0" timeOffset="84042.14">29015 13423 0,'0'-35'16,"-18"0"-1,18 17 1,0 18 0,18 53-1,-1-18 1,-17 0-16,18-17 16,0 17-16,-18-17 0,17 0 15,19-18 1,-19-18-1,36-88 17,-35 36-17,-1-1 1,-17 53-16,0 36 16,0 53-1,0 140 1,0-140-16,18 105 15,-18 36 1,0-177-16,-35 36 16,-18-71-1,-53-71 1,71 36-16,-36-71 16,54 53-1,-1-53-15,36 18 16,-1 70-16,36-17 15,35 18 1</inkml:trace>
  <inkml:trace contextRef="#ctx0" brushRef="#br0" timeOffset="84875.26">29808 13441 0,'0'0'0,"-17"-18"15,-1 18 1,18 35 15,0-17-31,18 0 16,35 17 0,0-35-1,70 0 1,-88-18-16,36-17 15,-1-35 1,-52 52-16,-18-53 16,-35 18-1,-53-17 1,52 70-16,-34 18 16,-36 70-1,88-35 1,18 0-16,0 88 31,18-106-31,53 53 16,70-17-1,-88-71-15,52 0 16,1-18 0,-53-17-16,35-36 15,-70 18-15</inkml:trace>
  <inkml:trace contextRef="#ctx0" brushRef="#br0" timeOffset="85025.57">30567 13247 0,'0'70'0,"-18"-246"16,36 282-16,-71-300 16,35 176-16,1 36 15,-19 88 1,36 52 0,0-34-1,18-71 1,-18 0-16,18 0 0,-18-18 15,0-18-15</inkml:trace>
  <inkml:trace contextRef="#ctx0" brushRef="#br0" timeOffset="85375.88">30373 13582 0,'0'-18'15,"0"36"-15,17-53 16,1 17-16,0 18 15,105-18 1,-70 1-16,71 17 16,52-18-1,-70 0 1,-18-17 0,-70 18-1,-36-19-15,-35 1 16,35 17-16,-70 1 31,53 17-31,0 17 0,17 19 16,-17 34-1,17 54 1,18-89-16,18 35 16,-1-34-16,19-1 15,34-35 1</inkml:trace>
  <inkml:trace contextRef="#ctx0" brushRef="#br0" timeOffset="85509.61">31484 13547 0,'35'-18'16,"-17"18"-16,-71 18 0,71-36 47</inkml:trace>
  <inkml:trace contextRef="#ctx0" brushRef="#br0" timeOffset="95162.58">12823 8749 0,'0'0'0,"-35"35"15,17 0-15,18 89 16,18 123 0,35 35-1,-36-123 1,1-71-16,17 35 15,-35-70-15</inkml:trace>
  <inkml:trace contextRef="#ctx0" brushRef="#br0" timeOffset="95613.43">12505 9066 0,'0'0'0,"-35"0"16,18 0-16,-1 0 16,18-35-1,35-35 1,-17 34 0,35-52-16,17-35 31,36-54-16,-71 124-15,18 0 16,0 124 0,-35-1-16,17 72 15,18 52 1,53 53 0,0-124-1</inkml:trace>
  <inkml:trace contextRef="#ctx0" brushRef="#br0" timeOffset="96163.77">18855 8290 0,'0'0'0,"-17"-35"16,17 17-16,-18 1 16,18 70-1,0 0-15,0 105 16,0 54 0,35 123-1,-17-229-15,-1 70 16,1 36-1,-18-177 1,0 1-16</inkml:trace>
  <inkml:trace contextRef="#ctx0" brushRef="#br0" timeOffset="96482.67">18696 9472 0,'-53'0'15,"106"0"-15,-123 0 0,35 18 16,35-1-16,-18 19 16,53 17-1,36-1 1,70-16 0,-88-36-16,53-18 15,17-17 1,-70-18-1,18-18 1,-54 36-16,18 0 16,-17 17-1,-18 36 1,-18 35-16,-52 17 16</inkml:trace>
  <inkml:trace contextRef="#ctx0" brushRef="#br0" timeOffset="97313.7">7814 6509 0,'0'0'15,"0"-18"-15,0 71 32,35 176-17,-35-123 1,35 106-16,-17 35 31,0-124-31,-1 89 16,-17 35-1,0-177-15,-17 19 16,-19-19 0,19-70-16</inkml:trace>
  <inkml:trace contextRef="#ctx0" brushRef="#br0" timeOffset="97697.17">7743 8149 0,'-18'0'15,"54"0"16,70 0-15,-53 0 0,105 0-16,283-17 15,0 17 17,-176-18-32,387 18 15,530-18 1,-723 18-16,528-17 15,107 17 1,-512 0-16,617 17 16,689 54-1,-1271-54-15,600 54 16,459 17 0,-689-35-1,-528-35-15,335 35 16,176 0-1,-318-18 1,-405-35 0,-194 0-16,-53-35 15</inkml:trace>
  <inkml:trace contextRef="#ctx0" brushRef="#br0" timeOffset="99414.61">7725 6368 0,'0'0'0,"18"-18"15,17 18 64,36-18-64,-36 18-15,89-17 16,70-1-1,229 18 1,-247 0-16,36-18 16,0 18-16,599-17 15,194 17 1,-211 0 0,600 0-1,-318 17 1,-530 1-16,1200 0 15,-1146-1 1,-18 1-16,0-18 0,529 35 16,459 18 15,-1076-35-31,388 17 16,247-17-1,-812-18-15,230 17 16,-318-17-16,-35 0 15,230 0 1,-336 0-16,35 0 16,-70 0-1,-35 0-15,17 0 78,1-17-62,-19 17 0,1 0 15,-18-18 0,0 36 0,0-1-15,0 36 0,17 71-1,-17-54-15,0 71 16,0 142 0,0-178-16,0 1 15,0 0-15,0 71 16,0 69-1,18-175 1,-18 53-16,0-1 16,0-70 15,-18-35-31,18-1 16,-17-17-1,-1 18 1,18-36 46,-17 18-46,-36 18 0,17-1-16,-34-17 0,-107 18 15,36 0 1,-17-18-16,-36 0 0,-600-36 15</inkml:trace>
  <inkml:trace contextRef="#ctx0" brushRef="#br0" timeOffset="100348.02">11377 7126 0,'0'0'0,"70"-35"46,-17-18-30,0 18 0,35-36-1,-88 36-15,-17 0 16,-72-1 0,-16 54-1,-72 35 1,142-36-1,-36 54-15,54 17 16,34-35 0,89 18-16,18 17 31,87 35-15,-158-70-16,0 18 15,-88-1 1,-18-34-16,-18-19 15,-140 19 1,140-36-16,-52-18 16,17-70-1,106 52-15,35-52 16,-17 53-16</inkml:trace>
  <inkml:trace contextRef="#ctx0" brushRef="#br0" timeOffset="100750.18">12117 7338 0,'0'17'32,"0"-34"-32,-17 70 15,17-36 1,-18 1-1,36-18-15,17 0 16,53-18 0,-53 18-16,1-17 15,34-36 1,-70 17-16,0-16 16,-53-37-1,18 72 1,-35-1-16,17 18 15,-36 71 1,72-18 0,17 35-16,35 53 31,0-106-31,54 18 16,16-18-1,19-52-15</inkml:trace>
  <inkml:trace contextRef="#ctx0" brushRef="#br0" timeOffset="101053.85">12717 7126 0,'0'0'0,"-18"-53"16,1 36-16,17-1 16,53 53-1,0 36 1,70 52-1,-70-70-15,0 18 16,-35 35 0,-54-71 15,-34-53-15,34 1-16,1-36 15,18 0-15,17-53 16,70-53-1,18 89 1,36 17 0,-71 53-16</inkml:trace>
  <inkml:trace contextRef="#ctx0" brushRef="#br0" timeOffset="101402">13440 7056 0,'-35'0'31,"35"17"-15,0 1-1,0 17-15,18 0 16,-18 1-16,35 69 16,53 37-1,-53-72 1,36-35-1,-53-35-15,34-17 16,-16-71 0,-19 35-16,1-53 15,-18 18 1,-18-36 0,18 107-16,0-1 15,0 36 1,0 17-1,18-35-15</inkml:trace>
  <inkml:trace contextRef="#ctx0" brushRef="#br0" timeOffset="101581.84">13987 7108 0,'18'-17'16,"-36"34"-16,53-34 31,-35 34-16,0 1-15,18 53 16,17 17 0,0 53-1,-35-106-15,18 18 16</inkml:trace>
  <inkml:trace contextRef="#ctx0" brushRef="#br0" timeOffset="101733.54">14128 6897 0,'-18'-18'15,"36"36"-15,-36-53 16,36 87 0</inkml:trace>
  <inkml:trace contextRef="#ctx0" brushRef="#br0" timeOffset="101984.61">14710 7144 0,'0'-18'16,"0"36"-16,-17-54 16,-19 19-1,19 17-15,-1 0 0,-17 0 16,-1 17-16,-34 72 15,52-54 1,1 53-16,17-17 16,105 52 15,-34-88-15,70-52-1</inkml:trace>
  <inkml:trace contextRef="#ctx0" brushRef="#br0" timeOffset="102432.25">15010 7320 0,'0'-18'16,"0"36"-16,0-71 15,0 71 48,35-1-48,-17-17-15,0 18 16,87-36 0,-87 18-1,35-17 1,-18-36 0,-17 18-1,-36-36 1,-17 36-16,17 17 0,-17 1 15,17 17-15,-52 0 16,-18 52 0,70 37-1,0 34 1,36-70-16,17 18 16,71 17-1,0-71 1,70-34-1,-123-1 1,35-35-16,-52 18 16</inkml:trace>
  <inkml:trace contextRef="#ctx0" brushRef="#br0" timeOffset="102883.5">16051 7161 0,'0'0'0,"17"-17"16,-17-1-1,18-35-15,-53-17 32,35 52-32,-36 0 0,19 1 15,-18 17-15,17 0 16,-70 17 0,52 1-16,1 35 15,35 17 1,18-34-16,-1-1 15,19-17-15,52 52 16,71 1 0,-106-36-16,17 18 15,-17 0 1,-71 17 0,-17-52-16,-35 17 15,-72-17 1</inkml:trace>
  <inkml:trace contextRef="#ctx0" brushRef="#br0" timeOffset="103216.47">16121 7003 0,'18'-36'15,"-36"72"-15,18-54 16,-70 53-1,-54 106 1,-17 36 0,71-36-1,52-88-15,-17 53 16,52 17 0,-17-88-16,36 1 15,-19-19 1,18-17-1,-17 0 1,0-35 0,-1 35-1,-17-35 1,0-1-16</inkml:trace>
  <inkml:trace contextRef="#ctx0" brushRef="#br0" timeOffset="105600.11">12946 5574 0,'0'0'0,"-17"-18"15,-1-17-15,0-18 16,-17-53 0,35 89-16,0-1 15,0 53 1,35 106-1,-17-70-15,17 88 16,1 88 0,-19-71-1,-17-88 1,-17-70-16,-1 17 16</inkml:trace>
  <inkml:trace contextRef="#ctx0" brushRef="#br0" timeOffset="105984.74">12717 5891 0,'-18'0'15,"36"0"-15,-53 0 32,35-35-17,0 17-15,0-34 16,17-54 0,19 18-1,34-36 1,-52 89-1,35-18-15,17 70 32,-34 1-32,17 53 15,-1 35 1,37 70 0,-72-123-16,36 53 15</inkml:trace>
  <inkml:trace contextRef="#ctx0" brushRef="#br0" timeOffset="106451.77">17109 5062 0,'0'0'0,"0"-35"15,0 123 17,35 89-17,-35-89 1,18 88-16,35 89 31,-18-124-15,-35-88-16,18 0 0,-18-18 15,0 0-15,0-17 0</inkml:trace>
  <inkml:trace contextRef="#ctx0" brushRef="#br0" timeOffset="106752.62">17091 5997 0,'0'0'0,"-53"0"16,53 18-16,-17-1 0,17 1 15,17 0 1,1-1-16,0 1 0,52 17 16,54-17-1,-89-18 1,0 0-16,18-18 15,18 1 1,-1-54 0,-52 53-16,0-17 15,-18 0 1,-18 17 0,-35 71-1,35-35-15,-35 70 16</inkml:trace>
  <inkml:trace contextRef="#ctx0" brushRef="#br0" timeOffset="107722.88">9595 3351 0,'0'0'0,"-35"18"16,0 17 0,35 106-1,35 18 1,0 176-1,-17-211 1,-18 87 0,-18 36-1,1-123 1,-1-36 0,18-70-1,70-18 1,89-18-1,18 18 1,-36 0-16,211-18 16,460 18-1,-459 0-15,440 0 16,142 18 0,-406-18-16,582 35 15,-529-17 1,653 35-16,582 0 31,-1253-53-31,477 35 16,-159-17-1,-529-18-15,229 0 16,-141-18 0,-388 18-16</inkml:trace>
  <inkml:trace contextRef="#ctx0" brushRef="#br0" timeOffset="108855.83">9930 3440 0,'-17'-18'16,"34"36"-16,-17-36 31,71 18-15,35 0-1,229-18 1,-159 1-16,283-1 15,546 0 1,-582 18-16,548-17 16,175 17-1,812 17 1,-1270 1-16,687 17 16,566 36 15,-1359-36-31,-35 0 0,899 54 31,-1058-72-31,282 19 16,0-1-1,-529-35-15,54 0 16,-125-18 0,-105 1-1,-89-19 1,1 1-1,52 35 1,54 0-16,17 18 0,0-1 16,0 1-16,35 52 15,53 107 1,18 52 0,-71-52-1,-17-72 1,0-16-16,-1-1 0,-17 0 15,0 88 1,0-87-16,0 52 16,-35 17-1,17-87 1,1-36 0,-1-35-1,-17 0 1,-36 0-1,-141-17 1,89 17-16,-230-18 16,-493-17-1,70 17 1,-618 0 0,900 18-16</inkml:trace>
  <inkml:trace contextRef="#ctx0" brushRef="#br0" timeOffset="109607.43">12893 3916 0,'0'0'15,"18"-18"-15,17-17 16,-35 70 15,-17 89 0,17-71-31,0 88 0,53 35 32,17-88-17,89-35 1,-88-53-16,52-17 16,36-54-1,-71-70 1,-53 17-1,-35 71-15,0-17 0,0 17 16,-17 18-16,-1-18 16,-17 35-1,17 53 1,36 36 0,17-53-1</inkml:trace>
  <inkml:trace contextRef="#ctx0" brushRef="#br0" timeOffset="109818.49">14128 3933 0,'0'0'0,"0"-52"32,0 69-17,0 1-15,-18-1 16,18 19-16,0 17 0,0-18 15,0 35-15,0 36 16,0 53 0,0-71-1</inkml:trace>
  <inkml:trace contextRef="#ctx0" brushRef="#br0" timeOffset="110002.23">13987 4533 0,'0'0'0,"-18"0"16,18-17-16,-17 17 16,52 0-1,-17 0-15,52 0 16,71 0 0,-70 0-16,-18 0 15,0 0-15,35 0 16</inkml:trace>
  <inkml:trace contextRef="#ctx0" brushRef="#br0" timeOffset="110185.6">13987 3986 0,'0'0'0,"-35"-229"15,52 176 1,19 36-16,-19-1 0,107 53 31,-89 0-31,36 71 16,-36 35-16</inkml:trace>
  <inkml:trace contextRef="#ctx0" brushRef="#br0" timeOffset="111920.6">26157 3581 0,'0'0'0,"18"-36"15,0 19-15,-18-19 16,17 19 0,-17 52-1,0 89 16,0-54-31,0-17 0,18 106 16,0 35 0,-18-124-16,0-34 15,17 52 1,-17-70-16,0 17 16,0-53-1,0 1-15,18-36 16,35-89-1,0 19 1,-36 88-16,19-53 16,-1 70-1,-35 36 1,17 34-16,1 54 16,0 35-1,-1-88 1,-17 0-1,18 0 1,0-70-16</inkml:trace>
  <inkml:trace contextRef="#ctx0" brushRef="#br0" timeOffset="112136.04">26757 3704 0,'18'-88'16,"-1"53"-16,-52 158 0,70-264 15,-52 159-15,17-1 16,-18 19-16,18-1 0,-18 18 16,36 211-1,0-140 1,35 17 0,-53-123-1,17 17-15,1-17 16</inkml:trace>
  <inkml:trace contextRef="#ctx0" brushRef="#br0" timeOffset="112770.05">26775 4145 0,'0'0'0,"-18"-35"15,18 0-15,-35-18 16,35 0 0,17 17-1,36 1 1,-17 18-16,34-1 15,18 0 1,-35 18 0,-17 53-1,-36-35-15,0 52 16,0 54 0,-18-18-1,18-71 16,0-17-31,-18-18 16,1-18 0,17 0-16,0-17 15,17-71 1,19 53 0,-1-17-1,-18 70-15,19 0 16,-19 70-1,1 1 1,-36 52 0,18-87-16,-17-1 15,17 0 1,0-52 0,17-1-1,72-123 16,-72 88-31,54-35 16,35-1 0,-71 72-1,-18 105 1,-17-53-16,0 71 16,-35 18-1,35-71 1,0-18-1</inkml:trace>
  <inkml:trace contextRef="#ctx0" brushRef="#br0" timeOffset="113158.55">27833 3792 0,'18'-17'16,"-36"34"-16,36-52 0,-18 17 15,-18 1 1,-17 17 0,-1 35-1,19 0-15,-19 54 16,19 52 0,-1-18-1,18-70 1,18-35-16,-1-18 15,36 0 1,0-18 0,53-17-1,-71 35 1,1 0-16,-19 0 0,1 17 16,0 19-16,-71 52 31,17-70-31,1-1 15,-71 1 1,89-18-16</inkml:trace>
  <inkml:trace contextRef="#ctx0" brushRef="#br0" timeOffset="113319.51">27727 3898 0,'71'-123'15,"-36"87"1,-141 195-16,265-353 0,-124 159 0,53 17 15,1 36 1,-72 0-16,36 17 16,-53 0-1</inkml:trace>
  <inkml:trace contextRef="#ctx0" brushRef="#br0" timeOffset="113720.3">28503 3810 0,'0'0'0,"-17"-35"16,17 17-16,-18 18 15,53 35 1,0 36-1,54 70 1,-54-88-16,0 35 16,-17-17-1,-18-54 1,-18-17-16,-17 0 16,17-17-1,-17-54-15,35-52 31,18 70-31,35-53 16,0 0 0,52 18-1,-69 88-15,17 18 16,-36-1-16</inkml:trace>
  <inkml:trace contextRef="#ctx0" brushRef="#br0" timeOffset="114086.74">29103 3881 0,'-18'-36'32,"1"19"-17,-1 17 1,0 53 0,18-18-1,0 35 1,0 19-1,0-54-15,18 0 0,0-17 16,-18 17-16,35-17 16,35-18-1,-52 0-15,35-53 16,-18 0 0,1-88-1,-36 88-15,0-35 16,-18 17-1,18 89 1,0 52 0,0-34-16,0-1 15,18 0-15,-1 0 16,1-17-16</inkml:trace>
  <inkml:trace contextRef="#ctx0" brushRef="#br0" timeOffset="114473.53">29579 4004 0,'0'0'0,"0"-88"16,0 17-1,0 1 1,0 176 15,0 35-15,18-53-1,-1 0 1,-17-70-16,0-1 16,18-52-1,-18 17 1,0 1-16,18-19 0,-18 1 16,17 0-16,1 0 15,17-54 1,36 37-1,-36 87 1,-35 35 0,0-34-16,0 17 0,0-18 15,18 0-15,-18 36 16,17-18 0</inkml:trace>
  <inkml:trace contextRef="#ctx0" brushRef="#br0" timeOffset="114674.43">30055 3704 0,'0'-106'15,"0"71"-15,0 176 16,-17-300-16,-1 177 16,18 0-16,-18 35 0,1 141 31,17-124-31,35 89 15,-17-36 1,17-17 0,-17-88-16</inkml:trace>
  <inkml:trace contextRef="#ctx0" brushRef="#br0" timeOffset="115003.52">30020 4057 0,'-18'-35'0,"36"70"0,-71-141 16,53 88-16,-17-17 15,34 53 17,54-1-17,-36-17 1,18 0-16,35-35 16,-53 0 15,1-18-16,-19 18-15,-17 17 16,0 36 0,0 17-16,0 53 15,-17 18 1,-1 53 0,18-124-16,0 18 15,18-35-15</inkml:trace>
  <inkml:trace contextRef="#ctx0" brushRef="#br0" timeOffset="115170.75">30443 3581 0,'-17'-89'16,"-1"54"-16,53 159 0,-140-248 31,87 177-16,0 18 1,18-36-16</inkml:trace>
  <inkml:trace contextRef="#ctx0" brushRef="#br0" timeOffset="115959.14">30549 3722 0,'0'0'0,"0"-18"16,0 36 0,0 17-16,-17 53 15,17-52 1,0 16-16,0 19 0,-18 52 31,0-87-31,18 17 16,0-36-1,0-34 1,18-54 0,0 36-16,17-53 15,53-89 1,-35 89 0,18 53-1,-71 52-15,17 54 16,-17 70-1,0-88-15,0 18 16,0-19 0,0 1-1,18-53 1,-1-17-16,19-36 31,17-18-31,-36 36 16,1-18-16,17 18 15,18-36 1,-53 54-16,18 34 16,-1 54-1,1 52 1,0-52 0,-18-36-16,17-17 15,1-1-15,35 19 16,0-54-1,17-53 1,-52 36-16,35-53 16,-18-53-1,-35 88 1,-18 0-16,-34 88 31,-1 54-15,35-37-16,-17 54 15,35 35 1,17-52 0,36-54-1,-35-35-15,17-18 16,-17 1-16</inkml:trace>
  <inkml:trace contextRef="#ctx0" brushRef="#br0" timeOffset="116372.59">29509 4498 0,'0'-53'15,"0"106"-15,0-124 16,0 89-1,0 0-15,0 123 16,0-18 0,0-52-16,17 88 15,-17 70 1,18-176 0,-18 53-16,-35-54 15</inkml:trace>
  <inkml:trace contextRef="#ctx0" brushRef="#br0" timeOffset="116703.68">29191 5221 0,'-35'-35'16,"70"70"-16,-123-105 15,123 140 16,0-35-15,1 1-16,-1-19 16,0 1-16,89 17 15,-71-35 1,17-17-16,1-19 31,35-34-15,-71 34-16,18-16 15,-18 16 1,-53 54 0,-52 52-1,17-34-15,-53 34 16</inkml:trace>
  <inkml:trace contextRef="#ctx0" brushRef="#br0" timeOffset="118723.49">27251 5715 0,'0'0'0,"35"-18"15,-35 1 1,18-19 0,-36 19-16,-35-54 15,-53 36 1,36 35-1,35 0-15,-18 18 16,35-1-16,-17 19 16,-1 16-16,89 72 15,36-54 17,69 19-17,-105-54-15,18 18 16,-71 17-1,-88-34 1,-18-36 0,53 0-16,-53-36 15,0-34 1,89 52-16,17-35 16</inkml:trace>
  <inkml:trace contextRef="#ctx0" brushRef="#br0" timeOffset="119356.15">27568 5838 0,'0'-17'31,"18"-1"-16,0 18 1,-1 0 0,1 0 31,-18-17-32,0-1 1,18-17-1,-18 17 1,-18-17 0,0 35-1,-17 0-15,-18 53 16,35-18 0,-17 18-1,0 17 1,35 1-1,18-53-15,-1-1 16,54 1 0,-36-36-1,36-35 1,-54 18-16,18-18 16,1-35-1,-36 53 1,17 35-1,-17 17-15,0 36 16,0 35 0,18-52-1,-18 34-15,35-17 16,-35-35 0</inkml:trace>
  <inkml:trace contextRef="#ctx0" brushRef="#br0" timeOffset="119789.6">27992 5821 0,'0'-18'16,"0"36"-16,0-18 16,0 17-16,0 1 15,0 17-15,17 36 16,19 70-1,-19-106-15,1 71 16,-18-18 0,0-52-1,-35-72 17,17 19-32,0-54 15,-17-88 1,53 54-1,35-54 1,-18 124-16,18-18 16,53 35-1,-53 53 1,-36 18 0,-17-18-16,-35 1 15,-53 17 1,52-36-16,-34-17 15,17 0 1</inkml:trace>
  <inkml:trace contextRef="#ctx0" brushRef="#br0" timeOffset="120189.3">28538 5715 0,'0'-18'16,"0"36"-16,0-53 16,0 52 15,0 54-15,0-53-16,0 52 15,36 36 1,-1-36-1,53 1 1,-70-53 0,52-18-16,19-53 15,-36-18 17,-18-52-17,-35 70-15,0-18 16,-18 18-1,18 71 17,0 0-32</inkml:trace>
  <inkml:trace contextRef="#ctx0" brushRef="#br0" timeOffset="120390.59">29121 5750 0,'0'0'0,"0"-35"15,0 17-15,0 1 16,0 34 0,0 19-1,17 69 17,1-52-32,-18 36 15,35 34 1,-35-88-16</inkml:trace>
  <inkml:trace contextRef="#ctx0" brushRef="#br0" timeOffset="120738.8">29597 5786 0,'0'0'0,"-36"-18"15,1-17 1,18 17 0,-1 18-1,0 0-15,1 18 32,-1-1-32,18 36 15,0 0 1,18 35-1,17-70-15,-17 17 0,-1 0 16,1-17-16,35 35 16,-36 0-1,-34-53 1,-19 0-16,19 0 0,-18-18 16,-1 1-16,1-1 15</inkml:trace>
  <inkml:trace contextRef="#ctx0" brushRef="#br0" timeOffset="120872.43">29456 5733 0,'53'-36'16,"-36"19"-1,-87 70-15,193-106 0,-88 53 16,18 0 0,18 17-1,-18 1-15,-18-18 0</inkml:trace>
  <inkml:trace contextRef="#ctx0" brushRef="#br0" timeOffset="121077.27">30091 5627 0,'0'0'0,"-18"-53"16,18 35-1,0 54 1,0-1-16,-35 35 15,-1 89 1,19-88 0,-18 52-16,17-70 15,0 0-15,1 0 16</inkml:trace>
  <inkml:trace contextRef="#ctx0" brushRef="#br0" timeOffset="121489.15">30461 5909 0,'0'0'0,"18"-71"16,-1 36 0,-34 88-1,17-18-15,-18 54 16,0 87-1,18-35 1,0-70 0,0-54-1,0-105 17,0-71-17,18 1 1,35-72-1,-35 160-15,35-54 16,-1 18 0,-52 89-16,36 17 15,-1 17 1,18 72 0,-35-54-16,-1 35 15</inkml:trace>
  <inkml:trace contextRef="#ctx0" brushRef="#br0" timeOffset="121813.48">30373 5927 0,'-88'17'15,"176"-34"1,-159 34 0,107-17-16,-1-17 15,124-1 1,-106 0-16,70 18 15,18 0 1,-106 0-16,-17 0 16,0 0-1,-18 18 32,0 35-31,0-18-16,0 36 15,0 52 1,0-87 0,17-1-16</inkml:trace>
  <inkml:trace contextRef="#ctx0" brushRef="#br0" timeOffset="121973.28">31025 5768 0,'0'0'0,"0"-35"16,0-1-16,0 1 16,0 17-1,0 36-15,0 0 16,0 35 0</inkml:trace>
  <inkml:trace contextRef="#ctx0" brushRef="#br0" timeOffset="122723.35">31184 5856 0,'0'0'0,"0"-35"32,18 35-32,-53 53 31,17 17-16,18-34-15,-18-1 0,18 18 16,0-18-16,18 36 16,52-18-1,1-53 1,35-36 0,-71 19-16,18-54 15,-53-52 1,-53 17-1,0 53 1,18 35 0,0 1-16,-1-1 31,36 36-15,36-18-1,-19 0-15,1 0 0,0 0 16,17 0-16,18 0 15,35 0 1,0 0 0,-35 17-1,-35 1-15,17 35 16,-17 35 0,-18-35-16,0 17 15,0-17 1,-36-17-1,19-54 1,-1-35 0,18 18-1,18-36 1,17-17 0,71-35-1,-71 87-15,36 1 16,-1 70-1,-35 36 1,-17 70 0,-18-88-16,0 53 15,-18-18 1,18-70-16</inkml:trace>
  <inkml:trace contextRef="#ctx0" brushRef="#br0" timeOffset="122906.61">32031 5309 0,'0'0'16,"0"-88"-1,0 70-15,0 36 31,-18 0-31</inkml:trace>
  <inkml:trace contextRef="#ctx0" brushRef="#br0" timeOffset="124857.68">27445 6720 0,'0'0'0,"0"-17"15,18-1 1,-36 71 0,18-18-1,-35 36 1,-18 70 0,35-106-16,-17 36 15,17-36 1,18-17-16,-17-18 15,34-53 1,-17 35-16,35-70 16,36-71-1,-18 36 1,-18 52-16,-17 18 16,-1 18-16,19 0 0,-1-1 15,53 107 1,-17 17-1,-1 89 1,-34-124 0,-19 52-1,-17 19 1,-17-89-16,17-17 16,-18-1-16,0-17 0,18 18 0</inkml:trace>
  <inkml:trace contextRef="#ctx0" brushRef="#br0" timeOffset="125841.75">27709 6967 0,'-35'-35'0,"70"70"0,-123-105 15,53 52-15,0 1 16,17 17-16,-17 0 0,0 17 16,35 1-16,-18 35 15,18 0 1,35 17-1,-17-70 1,17 35-16,36-52 31,-54-1-31,54-17 16,-1-18 0,36-35-1,-70 70-15,16-17 16,-16 35-1,-1 53 1,-35-18-16,18 18 16,-18 35-1,0-70-15,0 17 16,17-53 15,19-52-15,-19 52-1,18-35-15,18 18 16,-35 35 0,0 71 15,-18-54-31,17 36 16,19 35-1,34-70 1,54-18-1,-72 0-15,37-35 16,34-36 0,-88 36-16,1-36 15,-36 18 1,-36 1 0,1 52-16,-18 0 15,0 35 1,36 0-1,17 18 1,0-35 0,35-1-1,18 1 1,0-36 0,-18 1-1,-35-1-15,18 18 16,-1 0-16,-17 18 15,0 17-15,0 35 16,18 36 0,-18-35-16,0-18 0,0 17 15,0 71 1,0-105 0,-35-1-16,17-35 15,-70-35 1,0-106-1,70 88 1,18-53-16,71-18 31,-36 89-31,0 17 16,0-17-16,36 0 0</inkml:trace>
  <inkml:trace contextRef="#ctx0" brushRef="#br0" timeOffset="126424.98">29173 6914 0,'-17'0'0,"52"-17"16,-53 34-16,36-52 16,-36 35-1,18 18 17,0 35-17,0-36 1,18 19-16,-18-19 0,18 54 15,-1-54 1,1 1 0,0 0-1,-1-18-15,1 0 0,0-18 0,17-17 32,-18 17-32,1-35 15,17 18 1,-17 0-1,-18 105 17,18-17-17,17-18 1,35-17 0,-34-18-16,17-18 15,35-52 1,-70 35-1,-1-18-15,1 17 16,-18 1-16,0-18 0,0 18 16,-18-53-1,-35 52 1,0 72 0,18 70-1,35-18 1,0 35-1,18-87-15,35-1 16,-18 0-16</inkml:trace>
  <inkml:trace contextRef="#ctx0" brushRef="#br0" timeOffset="126807.93">30126 7108 0,'18'-17'0,"-36"34"0,71-105 15,-53 71 1,0-19-16,-35-17 15,17 36 1,-17-1-16,-18 18 31,35 18-31,0-18 16,1 35-16,17-17 0,-18-1 16,18 19-16,-17 17 15,34-1 1,18-34-1,1-18 1,-19-18-16,19 1 16,17-36-1,-53 35-15,17-17 16,-17 17-16,0 1 16,0 34-1,-17 36 1,17-35-1,17 35-15,1 0 16,-1-36 0</inkml:trace>
  <inkml:trace contextRef="#ctx0" brushRef="#br0" timeOffset="127128.35">30320 6985 0,'0'-71'15,"0"54"1,0 105-16,18-194 0,-18 89 0,35 17 16,18 70-1,-18 1 1,18 34 0,-53-69-16,0-1 15,-18-17 1,-17-36-1,17-70 17,18 53-32,36-54 15,52-52 1,-53 106-16,53-18 16,-17 53-1,-18 106 1,-53-71-16</inkml:trace>
  <inkml:trace contextRef="#ctx0" brushRef="#br0" timeOffset="127991.93">27745 7743 0,'-36'-17'16,"19"17"15,17 17-31,0 1 16,0 17-16,0 36 16,0 105-1,0-123-15,0 0 16,0 0-16,0 35 15,-18-17 1,1-71-16,17-18 16,0-70-1,35-18 1,35-123 0,-34 158-16,34-70 15,71-18 1,-88 124-1,35 18-15,-17 52 16,-36 53 15,-35-35-31,-35 35 16,-71 36 0,0-72-1,-35 1 1,106-35-16,0-18 15,70 0 1,71 35 0,-18 18-1,-35-17-15,35 34 16,18 18 0,-71-70-16,0 0 15</inkml:trace>
  <inkml:trace contextRef="#ctx0" brushRef="#br0" timeOffset="128350.35">28556 8026 0,'0'0'0,"-18"-18"16,1 0 0,-18 1-1,87 17 16,37 0-15,-1 0 0,0-18-1,-70 0-15,-1 1 16,-34-36 0,-19 18-1,1 17 1,0 18-16,17 0 0,-70 35 15,53-17 1,-1 52 0,36 54-1,53-18 1,36-71 0,-19-17-16</inkml:trace>
  <inkml:trace contextRef="#ctx0" brushRef="#br0" timeOffset="128742.13">29297 7955 0,'-18'-106'15,"36"212"-15,-89-282 16,54 176 0,-1-18-16,-35 53 15,36-17 1,-36 35-16,17 53 31,19-36-15,52-17-1,-17-35-15,35-18 16,17-18 0,1-17-1,-18-36 1,-53 54-16,17-36 15,1 35 1,-18 36-16,-18-1 16,1 36-1,17 36 1,0-72-16,35 36 16,-18-53-1</inkml:trace>
  <inkml:trace contextRef="#ctx0" brushRef="#br0" timeOffset="129009.06">29950 7955 0,'0'-35'16,"0"70"-16,-36-88 16,19 36-16,-19 17 15,-52 0 1,53 17-16,-18 18 15,35 54 1,18-36 0,18-18-16,17 18 15,53 0 1,-52-53-16,52 0 16,-18-36-1,72-34 1</inkml:trace>
  <inkml:trace contextRef="#ctx0" brushRef="#br0" timeOffset="129175.52">30302 7920 0,'-35'53'0,"123"-230"16,-70 107-16,-89 264 0,159-512 15,-88 265-15,0 18 16,-35 0 0,18 53-16,-19 52 15,1 106 1,17-52-1,54 52 1,-19-123-16,19 35 16</inkml:trace>
  <inkml:trace contextRef="#ctx0" brushRef="#br0" timeOffset="129329.62">30144 7902 0,'17'-17'16,"18"-1"-1,124 18 1,-106-18-16</inkml:trace>
  <inkml:trace contextRef="#ctx0" brushRef="#br0" timeOffset="129476.47">30867 7885 0,'0'0'0,"0"17"16,17-34 31,-34 17-47</inkml:trace>
  <inkml:trace contextRef="#ctx0" brushRef="#br0" timeOffset="131910.72">31078 7902 0,'18'0'16,"-18"18"-1,-18-1-15,18 19 16,-53 70-1,36-71-15</inkml:trace>
  <inkml:trace contextRef="#ctx0" brushRef="#br0" timeOffset="135417.54">4974 3510 0,'0'0'0,"-106"-106"16,88 71-1,1 0-15,34 52 47,19 107-31,-36-54-16,17 36 0,1 0 15,0 18-15,17 175 16,-35-157-16,18-1 16,-18 0-16,-18 123 15,-35 54 1,35-248-16,-17 36 15,17-35 1,36-89 15,17-35 1,18 36-32,-17-1 15,-1 0-15,18 18 0,88-35 16,-71 35-1,36-18-15,35 18 0,0-17 16,36-1-16,193-17 16,248-36-1,-424 54-15,141-19 16,-212 1-16,1 17 16,52-17-1,-158 0 1,-107 17-1,-105 1 1,124-1-16</inkml:trace>
  <inkml:trace contextRef="#ctx0" brushRef="#br0" timeOffset="136181.96">5080 3387 0,'-124'-18'16,"71"0"-1,230 54-15,-389-72 0,159 36 0,36-17 16,-1 17-16,124 0 16,53 0-1,299-18 1,159-35 0,-387 36-1,211-19 1,141-34-1,-424 52-15,1 0 16,176-17 0,-264 35-16,52-17 15,-34 17 1,-72 0-16,-17 35 31,0 18-15,0-18-16,18 71 15,17 123 1,-35-17 0,0 123-1,0-229 1,0 88-16,-18 35 16,1-158-1,17 34 1,0-16-1,0-1 1,17-70-16,-17 17 16,18-35-1,-53-18 17,-106-17-17,70 17-15,-140 18 16,-230 36-1,282-19 1,0 1-16,-17 17 0,35 0 16,-1-17-16,19 17 0</inkml:trace>
  <inkml:trace contextRef="#ctx0" brushRef="#br0" timeOffset="136962.24">5962 4180 0,'-53'-17'15,"106"34"-15,-124-52 16,71 53 0,35 52-1,-17-17 1,-18-17-16,18 16 16,-1 1-16,-17-17 0,0 17 15,18 35 1,-36 0-1,18-70-15,-17-1 16,-19-17 0,36-17-16,-35-19 15,-18-87 1,18-89 0,17 71-1,18 53-15,18-53 16,70-18-1,-35 124-15,53 17 16,70 71 0,-105 18-1,-36 70 1,-35-106 0,-35 53-16,0-53 15,-18 36 1,35-53-16,0-1 15,-17 1 1,53-18 0,70 0-1,0 18 1,36 34 0,-89-34-16,0 35 15,-35 35 1,-35-53-16,-36 1 15,-35-1 1,-52-35 0,105 0-16,-18-35 15,54 17 1</inkml:trace>
  <inkml:trace contextRef="#ctx0" brushRef="#br0" timeOffset="137395.57">6755 3828 0,'71'-18'16,"-36"18"-16,-141 18 15,212-18-15,-106 17 0,0 1 16,0 17-16,-17 36 16,-1 87-1,0 1 1,18-53-1,0-71-15,0 1 16,-17-1-16,17 35 16,-18-70-1,18-35 1,18-71 15,-1 53-31,1-70 16,35-89-1,-35 159-15,17-52 16,0 52 0,36 88-1,-54 18-15,19 53 16,34 88 0,-35-53-1,-17-88-15,-18 17 0,18-34 16,-18 16-16,0-16 15</inkml:trace>
  <inkml:trace contextRef="#ctx0" brushRef="#br0" timeOffset="137579.29">7002 4339 0,'0'0'0,"-17"-17"16,17-1-1,88 0 17,35-17-17,-70 17-15</inkml:trace>
  <inkml:trace contextRef="#ctx0" brushRef="#br0" timeOffset="137928.9">7743 3933 0,'0'-52'16,"0"104"-16,-35-175 16,17 105-16,1 18 15,-72 18 1,54 0 0,-35 52-1,-19 36 1,89-71-16,0 1 15,36 52 1,-19-53-16,71 18 16,-17-18-1,35 18 1,-89-18-16,1 1 16,-36 17-1,-87 0 1,-1-36-1,53-17-15,0 0 16,0 0-16,18 0 0,-71-17 16</inkml:trace>
  <inkml:trace contextRef="#ctx0" brushRef="#br0" timeOffset="139029.12">4745 6103 0,'0'0'0,"0"-106"15,17 71-15,36 35 16,0 35 0,18 106-1,-36-52 1,18 87-16,0 88 31,-36-175-31,-17 52 16,0-18-1,-17-35-15</inkml:trace>
  <inkml:trace contextRef="#ctx0" brushRef="#br0" timeOffset="139346.37">4815 6773 0,'0'0'0,"-35"36"15,105-19 1,72 1 15,-37-18-31,37 0 0,16-18 16,19 18-16,246-35 15,194 0 1,-299 17 0,-18 0-1,-265 18-15,-35-17 16,-18-1-16</inkml:trace>
  <inkml:trace contextRef="#ctx0" brushRef="#br0" timeOffset="140030.25">4480 6068 0,'-70'-18'16,"52"0"-16,106 54 0,-141-124 31,318 35-15,-18 0-1,264-18 1,-334 54 0,17-19-16,-18 1 0,177-18 15,88-17 1,-335 52-16,52 0 15,-52 1 1,-124 34 47,1-17-48,17 18 1,0 17-1,0 0-15,17 18 16,-17 106 0,36 53-1,-36-53 1,17-71-16,1 70 16,0 1-1,-18-106-15,0 0 16,0-18-1,0-17 1,-18-36 15,-53 1-15,-34-1 15,-142 0-15,123 18-16,-123 0 15,124 0-15</inkml:trace>
  <inkml:trace contextRef="#ctx0" brushRef="#br0" timeOffset="140580.47">5080 6262 0,'-18'-18'0,"36"36"0,-36-71 15,18 0 1,0 18-1,18 105 17,35 71-17,-36-105-15,19 69 16,17 19 0,-18-89-1,-18-17-15,36-1 16,18-34-1,-18-54 1,-18 1 0,-35 34-16,0 1 15,0 0 1,0 0-16,0-1 0,0 19 0,0-19 31,0 54-31,0 35 16,0 0-1,35 70 1,-17-87-16,17-1 16,-17-17-16,17-1 15,-17-17-15</inkml:trace>
  <inkml:trace contextRef="#ctx0" brushRef="#br0" timeOffset="140829.78">5503 6068 0,'0'0'0,"-18"-18"16,1 0-16,17 1 0,-18 17 15,18-18 1,0 36 15,18-1-15</inkml:trace>
  <inkml:trace contextRef="#ctx0" brushRef="#br0" timeOffset="141163.65">5803 6138 0,'0'-35'16,"0"70"-16,18-158 31,-18 88-31,0 17 0,0 0 16,0 1-1,0 34 1,-18 1-16,18 70 16,0 124-1,0-142-15,35 107 16,0-107-16,1 71 16,-1-52-1,-17-19 1,-54-70-1,-17-35 1</inkml:trace>
  <inkml:trace contextRef="#ctx0" brushRef="#br0" timeOffset="141585.62">5715 6456 0,'17'-18'15,"-34"36"-15,70-71 16,-36 35-16,1 18 15,70-35 1,-35 17-16,35 1 16,36-1-1,-107 18-15,19 0 16,-19 0-16,19 0 16,-1-18-1,-18 1 1,1-36-1,-18 35 1,0 1-16,0-19 16,-18-17-16,-17 0 15,18 53 1,-36 36-16,17 34 31,19-17-31,17 0 0,0 0 16,70 123-1,-34-140-15,52 17 16,53-36 0,-106-34-1,18-1-15,-35-17 0,17-1 0,-35 19 16,0-18-16</inkml:trace>
  <inkml:trace contextRef="#ctx0" brushRef="#br0" timeOffset="146333.54">11112 2205 0,'18'-18'16,"-36"36"-16,36-106 15,-18 70 1,0 0-16,-18-17 0,18-18 15,0-53 17,0 71-32,-18 0 0,18 17 0,-35 1 31,-18 69-15,36-16-16,-36 87 15,0 142 1,35-159-16,0 123 15,18-123-15,-17 17 16,-36 159 0,35-211-16,-52 52 15,-54-52 1</inkml:trace>
  <inkml:trace contextRef="#ctx0" brushRef="#br0" timeOffset="147349.65">10512 2628 0,'159'-35'31,"-318"70"-31,442-88 16,-213 53-16,1 0 0,-1 0 15,142-17 1,-124-1-1,0 0 1,-88 1-16,0-1 16,-17-17-1,-1 17 1,18 1-16,-18 17 16,1 17-16,-1 36 15,0 18 1,18-18-16,-17-1 15,17 1-15,0 88 16,0-88 0,35 0-1,36-17 1,-54-36-16,54-18 16,-1-35-1,-34 18-15,-1-1 0,0 1 16,18-124-1,-35 107-15,-1-19 16,-17 36-16,0 17 16,-17 89 15,17 52-15,0-88-16,17 54 15,1-19 1,53 1-1,-54-71 1,54 0-16,35-53 31,-71 17-31,53-34 16,-17-54 0,-54 72-16,18-19 0,-35 0 15,18 1-15,-36-71 16,-17 0-1,-18 88 1,-17 106 0,52-18-16,0 88 15,36 89 1,53 0 0,-18-106-1,-18-54-15,35 1 16,36-35-1,-70-36 1,34-35-16,36-105 31,-53 17-15,-36-89 0,-17 160-16,0-54 15,-17 54 1,-1 70-16,1 0 15,-36 88 1,53-35-16,-18 70 16,36 89-1,35-18 1,-18-106 0</inkml:trace>
  <inkml:trace contextRef="#ctx0" brushRef="#br0" timeOffset="147767.67">13758 2417 0,'0'0'0,"17"-36"15,1 1 1,-36-36 0,1 54-16,-1-1 15,-35-17 1,36 35-16,-36 17 16,0 54-1,53-36 1,0 1-16,17-1 0,19 18 15,-1-18-15,0 0 0,53 54 16,36 34 15,-107-88-31,1 36 16,-53-18 0,0-36-16,-71 1 15,-35-36 1,35-70-1</inkml:trace>
  <inkml:trace contextRef="#ctx0" brushRef="#br0" timeOffset="147999.84">14075 2117 0,'106'-53'15,"-212"106"1,247-106-16,-141 123 47,18 71-32,-18-70-15,35 70 16,-17 18 0,0 35-1,-18-159-15</inkml:trace>
  <inkml:trace contextRef="#ctx0" brushRef="#br0" timeOffset="148551.51">14093 2593 0,'0'-35'16,"-18"35"-16,36 35 0,-18-70 15,35 35 1,36 0-1,-1 0-15,1 17 0,17-17 0,0 0 16,283 0 15,-301-17-31,36-19 16,-53-34 0,-106-1-1,-53 54 1,71 17-16,-18 17 15,-53 71 1,71-52-16,-18 52 16,18 0-1,35 18 1,0-88-16,35 17 16,35-18-1,-34-17 1,34 0-16,1-52 15,35-54 17,-89 70-32,19-52 15,17-18 1,-53 177 15,0 88-15,0-18-1,35-35 1,0-89-16</inkml:trace>
  <inkml:trace contextRef="#ctx0" brushRef="#br0" timeOffset="149033.49">15821 2611 0,'0'0'0,"36"-106"15,-36 70 1,-36 19-16,-52-18 31,53 35-31,0 0 16,-1 17-16,-17 36 16,-17 35-1,70-35-15,0 35 16,18-17-1,-1-18-15,1-36 0,17 19 16,106 17 0,-88-53-16,53-18 15,70-70 1,-70-18 0,0-106-1,-88 124-15,-1-71 16,-17-52-1,-35 123 17,0 88-17,35 35-15,0 18 16,0 17-16,0 1 0,0 17 16,-18 194-1,18-123 1,0 35-1,0-159-15,0 18 16</inkml:trace>
  <inkml:trace contextRef="#ctx0" brushRef="#br0" timeOffset="149300.31">15980 2505 0,'0'0'0,"-17"0"16,34 0 0,36 0-1,-18 0-15,36 0 16,88-18-1,-106 18-15,52-18 16,-34 18 0</inkml:trace>
  <inkml:trace contextRef="#ctx0" brushRef="#br0" timeOffset="151723.78">16721 2505 0,'0'0'15,"53"-106"17,-53 88-32,-18 36 47,-17 88-32,0-53-15,17 0 0,-17-1 16,-1 1-16,-16 53 15,-72-18 1,36-52 0,53-36-1,35-18-15,0-17 16,53-53 0,-18 52-1,18-34-15,17 34 16,1 36 15,-54 18-31,36 35 16,0 70-1,-35-70-15,35 18 16,0-18 0,-36-35-16</inkml:trace>
  <inkml:trace contextRef="#ctx0" brushRef="#br0" timeOffset="152568.31">18114 2611 0,'53'-89'16,"-106"178"0,106-213-16,-53 106 0,-17-17 15,-36-18 1,17 53-16,-34 0 16,-1 71-1,36-36-15,-35 89 16,34 87-1,36-158-15,36 71 16,105-36 0,-18-53-1,106-70 1,-158 0 0,52-54-16,36-105 15,-141 124 1,-1-18-16,1 17 15,-18-17-15,0 17 0,-35-123 32,17 141-32,-17 0 15,-18 53 1,53 36-16,0 52 16,0-35-16,18 17 15,-18 1-15,35 88 16,-18-71-16,19 53 15,-19-88-15,1 0 16,0-18-16,17 18 16,-17-35-16,35-1 15</inkml:trace>
  <inkml:trace contextRef="#ctx0" brushRef="#br0" timeOffset="153319.04">19190 2787 0,'53'-71'16,"-106"142"-1,124-230-15,-71 142 16,-18-19 0,-35 54-1,18 17 1,-18 71 0,35-71-16,18 36 15,53 17 1,18-53-1,35-17 1,-71-18-16,36-18 16,-1-52-1,-52-1 1,-89-52 0,54 87-1,-72-52-15,-16 18 31,87 70-31,-17 0 16,52 0-16,-17 17 16,71 1-1,88 17 1,-107-35-16,54 0 16,18 0-1,-89-35 1,-17 35-16,-18-18 15,-18 1 1,0 17-16,1 53 16,-1 17-1,1 71 1,17-88-16,17 18 16,36 17-1,-35-70 1,17-1-16,71-34 31,-53-36-15,17-53-1,-52 71-15,0-71 16,-1 0 0,1 18-1,-18 123 1,0 88-1,17 54 1,1-89 0,0-35-16,35 0 15</inkml:trace>
  <inkml:trace contextRef="#ctx0" brushRef="#br0" timeOffset="153768.47">20901 2699 0,'0'0'0,"0"-53"16,-17 35-16,-36-17 15,0 17 1,17 18-16,-34 18 16,-18 70-1,70-53-15,-17 54 16,17-1-1,18-35-15,18-18 0,-1-17 16,1 17-16,17-17 16,54-18-1,16-89 1,-52-17 0,-17 36-16,-1-89 15,-18-105 16,1 193-31,-18-88 16,0 142-16,0 70 31,0 141-15,18-89-16,-1 89 16,-17-105-16,18-1 15,-18 0-15,18-17 0,-18-18 16,17-18-16,1 0 0</inkml:trace>
  <inkml:trace contextRef="#ctx0" brushRef="#br0" timeOffset="154337.78">21959 2452 0,'0'-35'31,"0"70"-31,-70-35 16,52 17-16,-35 72 16,18-36-16,17 17 15,1-17-15,-36 88 16,35 36 0,18-107-1,0-35 1,18-35-16,-18-53 15,18 36-15,-18-89 16,17-18 0,1-122-1,-18 175-15,17-35 16,1 18 0,0 106-1,35 87 1,-18-34-1,35 52 1,36 89 0,-70-159-16,-1-18 15,0 1-15,-17-1 0,17-17 16,-17-1-16,17-17 16,18-88-1,-53 53-15,35-89 16,-17-105-1,-1 105 1,-17 72-16,0 16 16,-35 72-1,18-1 1,-1 35-16</inkml:trace>
  <inkml:trace contextRef="#ctx0" brushRef="#br0" timeOffset="154952.57">22647 2752 0,'0'0'0,"18"-18"16,35-35-1,-18-70 1,-35 87-16,-17 1 16,17 0-16,-18 17 0,-17 1 0,17 17 15,-35 17 1,35 1-16,1 17 15,-1 0-15,1 18 0,-1 35 16,18-35-16,0 18 16,35 35-1,-17-89 1,-1-17-16,1 18 16,0-18-16,70-71 31,-53 54-31,0-71 15,18-18 1,-35 53 0,-36 88-1,18-17-15,-17 70 16,17 53 0,0-53-1,53-17 1,-36-53-16,54-18 15,52-53 1,-35-36 0,1-87-1,-72 88-15,1-53 16,-36-53 15,1 141-31,-1 53 16,18 17-16,-35 107 15,35-54 1,-18 1-16,18 88 16,18 70-1,-18-141-15</inkml:trace>
  <inkml:trace contextRef="#ctx0" brushRef="#br0" timeOffset="155302.01">23088 2805 0,'-17'-36'16,"-1"19"-16,53 70 0,-52-124 15,70 71 1,-1 0 0,1 0-16,-17 0 15,17 0-15,-18-18 16,53 1-16,-17-54 31,-54 36-31,1-18 16,0 18-1,-18-1 1,0 72-16,0 34 16,0 107-1,0 17 1,0-106-1,0-53-15,0 18 16</inkml:trace>
  <inkml:trace contextRef="#ctx0" brushRef="#br0" timeOffset="155454.63">23706 2240 0,'0'0'15,"0"-106"1,-18 106 0,0 18-16,18 0 15,-17 52 1</inkml:trace>
  <inkml:trace contextRef="#ctx0" brushRef="#br0" timeOffset="156159.87">23811 2434 0,'0'18'15,"0"-36"-15,18 106 16,-18-52 0,18 69-16,-18 72 15,17-124 1,-17 0-1,0-18-15,18 36 16,17-36 0,1-53-1,-1-35 1,-35 18-16,53-71 16,0-70-1,-53 105-15,35-35 16,-35 53-16,0 18 15,0 53 1,0-1-16,0 19 16,0 70-1,18-89 1,-1 18-16,19 1 16,-1-1-1,-18-35 1,19 18-16,-1 17 31,-17-35-31,-1 0 16,19 0-1,34-35 1,-52 17-16,52-17 16,18-53-1,-52 35 1,-36-18-1,-36 53-15,-16 18 16,-72 71 0,89-36-1,-36 53-15,18 18 16,36 53 15,17-106-31,53 53 16,-18-89-16,-17 1 15,87-18 1,-69-18-16</inkml:trace>
  <inkml:trace contextRef="#ctx0" brushRef="#br0" timeOffset="156836.57">25663 2646 0,'0'0'0,"-17"0"16,-18 0-16,-1 0 0,19 0 15,-1 0-15,36 17 16,35 1 0,17 0-1,106-18 1,-105 0-16,53 0 15,-1 0 1,-88-18 0,-52 18-1,-1-18 1</inkml:trace>
  <inkml:trace contextRef="#ctx0" brushRef="#br0" timeOffset="157387.14">27515 2381 0,'0'0'16,"36"-53"-1,-36 18-15,-18 17 16,0-17-16,-17-18 16,-71-35-1,53 70 1,-52 1-16,-107-1 16,88 53 15,72-17-31,-37 35 15,72 70 1,34-87-16,72 52 16,52 0-1,-71-53-15,107 54 16,52 34 0,-176-70-16,17 35 15,-52-53-15,-18 36 16,-35-18-1,-71 17 1,71-52-16,-71 0 16,-71-18-1,89-18 1,-18-35 0,89 18-1,17-18-15,35 0 16</inkml:trace>
  <inkml:trace contextRef="#ctx0" brushRef="#br0" timeOffset="157841.76">28062 2681 0,'88'-35'15,"-176"70"-15,194-105 16,-106 52-16,-18 0 15,1-17-15,-1 0 0,-17-18 16,-53 0 0,35 35-1,-71 106 1,71-52 0,-35 87-16,18 54 31,52-125-31,18 19 15,35-18 1,1-35-16,34-1 16,18-52-1,18-36 1,-35-52 0,-18 35-1,-18 0 1,-17 70-16,17 18 15,-18 106 1,1-18 0,-18-35-16,18 35 15,17 0 1,-17-70 0</inkml:trace>
  <inkml:trace contextRef="#ctx0" brushRef="#br0" timeOffset="158337.29">28909 2681 0,'0'0'0,"18"-18"16,-18 1-16,0-1 15,-18-70 1,0 35-1,-52-35 1,34 53-16,-34 35 16,-54 35-1,89 0 1,-53 71 0,70-35-16,1-1 0,-1-17 15,18 53 1,53 17-1,-35-105-15,34 17 16,37-52 0,-19-36-1,18-53 1,-70 53-16,17-53 16,18 0-1,-35 89 1,-18 34-16,0 36 15,0 106 1,18-106-16,-1 35 16,18-17-1,-17-36-15</inkml:trace>
  <inkml:trace contextRef="#ctx0" brushRef="#br0" timeOffset="158837.51">29897 2505 0,'-18'-124'15,"0"71"1,54 230-16,-107-407 0,53 177 0,-17 18 16,-71-53-1,71 88-15,-36 0 16,-34 71-1,34 52 1,53-17 0,18 35-1,18-88 1,35 17 0,53 36-1,-71-70-15,0-19 16,18 18-16,-17-17 0,-1 17 15,-17-17-15,17 53 16,-53 17 0,1-71-16,-54 19 15,-17-19 1,-71-17 0,124-17-16,-53-1 15,-18-17 1,88 0-1,18-18 1,0 35-16,0-17 16,0 17 15</inkml:trace>
  <inkml:trace contextRef="#ctx0" brushRef="#br0" timeOffset="173993.18">10001 17851 0,'-53'0'16,"106"0"-16,-141 0 31,105 0-15,142 0-1,123 17 1,-194-17-16,212 18 16,88-1-1,-352-17-15,87 18 16,-105-18-16,17 0 16,-35 18-1</inkml:trace>
  <inkml:trace contextRef="#ctx0" brushRef="#br0" timeOffset="174326.55">10953 17692 0,'36'-18'15,"-19"53"32,89 54-31,0-1 0,-18-18-1,-53-17 1,-17-17-16,-18-1 0,-35 88 31,-1-105-31,-87 53 16,-18-36-1,70-18-15,18 1 0,0 0 16</inkml:trace>
  <inkml:trace contextRef="#ctx0" brushRef="#br0" timeOffset="174836.7">12893 17674 0,'0'0'0,"0"-17"15,18-1-15,-18 0 16,-35 1 0,-18-1-1,-71 0 1,72 36 0,-1 0-16,-18 17 0,1 0 15,-125 212 1,178-159-1,34 53-15,142 36 32,-71-142-32,142 0 15,122-70 1,-246 0-16</inkml:trace>
  <inkml:trace contextRef="#ctx0" brushRef="#br0" timeOffset="175328.9">13405 17727 0,'18'18'31,"17"-1"-15,-17 1-1,-18 17 1,-18 71 0,0-35-1,-17 52 1,35-105-16,-18 35 16,-17-36-1,53-70 16,-1-88-15,1 88-16,0-88 16,-1 71-16,36-54 15,-18 18 1,54 53 0,-54 53-1,18 53-15,17 89 16,-52-90-1,35 54 1,-18 18 0,0 70-1,-35-141-15,0 17 16</inkml:trace>
  <inkml:trace contextRef="#ctx0" brushRef="#br0" timeOffset="175526.36">13440 17886 0,'0'0'0,"36"-18"16,-19 18-16,89-17 16,70 17-1,-123 0 1,18 0-1,-18-18-15,17 18 0,-17-18 0</inkml:trace>
  <inkml:trace contextRef="#ctx0" brushRef="#br0" timeOffset="175960.98">14269 17674 0,'-17'-35'15,"34"70"-15,-34-52 16,17 52-1,0 35 1,17 89 0,-17-106-16,18 70 15,0 1 1,-18-89 0,0 18-16,0-35 15,0-106 32,-36-89-31,19 36-1,-1-88 1,18 176-16,35-53 16,53 18-1,-52 70-15,34 36 16,-17 17-1,-18 53 1,-35-52-16,-35 17 16,-71 17-1,53-35 1,18-17-16</inkml:trace>
  <inkml:trace contextRef="#ctx0" brushRef="#br0" timeOffset="176250.59">15151 17921 0,'0'0'0,"0"-35"31,88 17-15,-52 1-16,69-1 16,1 0-1,18 1 1,-107 17 0,19 0-16,-54 35 15,0-35 1</inkml:trace>
  <inkml:trace contextRef="#ctx0" brushRef="#br0" timeOffset="177145.34">16668 17727 0,'18'0'16,"-36"0"-16,53-35 15,-52 0-15,34 17 16,-17-17-16,0-71 16,0 70-1,0 1-15,-88 18 31,0 69-15,-88 107 0,123-88-16,0 17 0,17 0 15,1 159 1,106-123 0,-18-71-16,70 17 15,142-52 1,-177-36-16,71-35 15</inkml:trace>
  <inkml:trace contextRef="#ctx0" brushRef="#br0" timeOffset="177428.62">17127 17709 0,'0'0'0,"-18"-17"16,18-1-1,18-35 1,-18 36-16,17-19 16,-17 19-1,0 34 1,18 72 0,0-37-16,-1 72 15,36 88 1,-35-89-1,52 18 1,-52-106-16,17-17 16</inkml:trace>
  <inkml:trace contextRef="#ctx0" brushRef="#br0" timeOffset="178183.18">17709 17921 0,'-18'-18'16,"36"36"-16,-54-36 16,36 36-16,-17-18 15,17 88 1,0-52-16,0 34 16,35 54-1,18-71 1,35-1-1,-53-34-15,1-18 16,-1-18-16,71-34 16,-71-19-1,-35 18-15,0 18 16,-18-18-16,1 0 16,-54-18-16,-52 1 31,88 52-31,-36 1 15,53 17-15,18 17 16,36-17-16,-19 0 16,36 18-16,35-1 15,106 1 1,-105-18 0,-1-18-1,-71 18-15,1-17 16,-18 34-1,-18 19 1,18 17 0,0 70-1,18-88 1,0 1-16,-1-1 0,54 36 16,17-36-1,18-35 16,-71 0-31,0-18 0,1 1 16,-19-19-16,1-34 16,-36-54-1,-17 54 1,-18-1 0,35 89-1,18-1-15,0 19 0,18 52 16,17 18-1,-17-71-15,0 18 16,17-18-16,-17-17 16,17 17-16,0-17 0,0-1 0</inkml:trace>
  <inkml:trace contextRef="#ctx0" brushRef="#br0" timeOffset="178663.42">19508 18097 0,'35'-35'16,"-17"18"-16,-71 69 0,106-122 15,-53 52-15,-18-17 0,0 17 16,1 1-16,-54-19 16,-70 19-1,88 34-15,18 1 16,0 17-16,-36 36 15,36 70 1,52-70 0,1-36-16,0 0 15,88 0 1,-71-52 0,35-18-16,-34-1 15,87-175 1,-105 122-1,-1 19-15,19-71 16,-36 17 0,0 54-1,-18 123 1,18 35 0,0-18-16,18 71 15,35 71 1,-18-141-16,0 35 15,53-36 1</inkml:trace>
  <inkml:trace contextRef="#ctx0" brushRef="#br0" timeOffset="179128.51">20495 17886 0,'18'-18'15,"-36"36"-15,54-53 16,-54 70 15,-17 18-15,17-18-16,-17 71 16,0 53-1,17-106-15,0-1 16,18-16-1,0-54 1,36-88 0,-19 71-16,19-89 15,34-105 1,-52 141 0,17 17-16,53-87 31,-70 122-31,35 19 15,17 105 1,-17 71 0,-17-18-1,-36-71-15,17 54 16,1 52 0,-18-140-16,-18 34 15,1-35 1</inkml:trace>
  <inkml:trace contextRef="#ctx0" brushRef="#br0" timeOffset="179748.34">20495 18115 0,'0'-70'16,"0"34"0,0 142-16,36-247 0,-1 141 15,0-18-15,18 18 16,141-17-1,-123 17-15,17 0 16,106-18 0,-159 0-16,53 1 15,-35-18 1,-70-1 0,-36 36-1,35 53 1,-17 71-1,17 70 1,18-71 0,0-52-16,0-18 15,0-18-15,0 53 16,0-53 0,0 1-16,0-72 46,-35-52-30,35 35-16,-18-53 16,36-123-1,35 88 1,53-35 0,-71 140-16,53 19 15,36 87 1,-107-34-16,19 69 15,-54 1 1,-70 18 0,53-89-16,-54 0 15,1-17 1,88-53 15</inkml:trace>
  <inkml:trace contextRef="#ctx0" brushRef="#br0" timeOffset="180155.92">21942 17992 0,'0'0'0,"35"0"15,-17 0-15,-18 17 16,0 36 0,-18-18-16,0 54 15,1 17 1,17-54-16,0 37 15,17 16 1,-17-69-16,18-1 16,-18-70 15,-18-89-15,18 71-1,0-88 1,18-106-1,0 194-15,-1-17 16,54-36 0,-36 88-16,0 18 0,1 18 15,-19 0-15,36 70 16,-35-53-16,0 71 16,-36-18-1,-88 0 1,53-70-16,-70-18 15,70 0 1,0 0-16</inkml:trace>
  <inkml:trace contextRef="#ctx0" brushRef="#br0" timeOffset="180611.94">23582 17868 0,'0'0'0,"18"-35"16,-18 17-1,17 1 1,1-19-1,-18 54-15,0 0 0,0 17 16,0 18-16,0 0 0,0 17 16,0-17-16,-18 88 15,1 0 1,-1 18 0,18-124-16,0 1 15</inkml:trace>
  <inkml:trace contextRef="#ctx0" brushRef="#br0" timeOffset="180929.24">23459 17939 0,'0'0'0,"-106"-265"16,88 195-16,-17-177 31,106 176-15,-19 36-16,1 17 15,177 1 1,34 87 0,-123 18-1,-105-17-15,-1-18 0,-17 17 16,-71 89 0,0-106-16,-88 0 15,-106 0 1,123-36-1,89 1-15,17-18 16,36-18 0</inkml:trace>
  <inkml:trace contextRef="#ctx0" brushRef="#br0" timeOffset="181848.52">24200 17868 0,'0'0'0,"17"0"31,1 0-15,-1 18-16,1-1 0,17 1 15,71 70 1,-71-52-16,18 52 16,-17 18-1,-72-71 1,-34 18-1,35-53-15,-18 0 16,17-18 0,36-35-16,18-17 15,123-54 1,-70 71 0,87-17-16,125-1 31,-231 71-16,-16 0-15,-1 0 0,-17 0 0,-54 0 47,-52 35-31,53 18 0,0 53-1,35-71-15,17 36 16,71 17-1,1-52 1,52-19 0,-106-17-16,36-35 15,-18-53 17,-53 52-32,-18-52 15,-17 35-15,-36-17 16,1 34-1,-19 19 1,72 70 0,105 17-1,-35-70-15,0 18 16,0 0-16,70-18 16,-52 0-16,17-36 15,0-34 1,-70 17-1,-36 18-15,0-1 16,-17 19-16,-88-19 16,87 36-1,-34 36-15,52-1 16,1 18-16,17 0 16,17 70-16,71 89 31,-52-159-31,34 70 15,-35-17 1,-52-53 0,-89-18-1,71-35-15,-36 0 16,-17-35 0</inkml:trace>
  <inkml:trace contextRef="#ctx0" brushRef="#br0" timeOffset="182001.98">25946 18168 0,'0'0'0,"70"-18"16</inkml:trace>
  <inkml:trace contextRef="#ctx0" brushRef="#br0" timeOffset="184030.26">26757 17833 0,'0'-35'15,"0"70"-15,0-88 16,0 35-16,0 1 0,0-1 15,18 53 17,-18 71-17,17-53-15,-17 53 16,0 53 0,0-124-16,0 18 15,0-35-15,-17-71 47,-19-106-31,36 88-1,0 1-15,18-18 16,-18 17-16,18 0 0,-1 1 16,1-36-1,35 53 1,-18 53-16,0 53 15,1 18 1,-19-18-16,19 35 16,-19 35-1,1-88-15,-18 18 16,-18 0 0,1-70-1,17-36 1,70-106-1,-35 106 1,71-53-16,0 36 16,35 87-1,-106 19 1,18 52-16,-17 106 31,-36-53-15,17 35-1,-17-140-15,0 17 16</inkml:trace>
  <inkml:trace contextRef="#ctx0" brushRef="#br0" timeOffset="184863.39">28115 17868 0,'0'0'15,"-35"-17"1,0 17 0,-36 17-1,53 1 1,-34 35-16,16 35 31,19-53-31,17 18 0,0-18 16,0 1-16,35 34 15,35-17 1,36-53 0,-53-35-1,-35 0-15,-1-36 16,-69-70 0,34 88-16,-53-18 15,18 36 1,36 35-16,-1-17 15,71 17 1,35 0 0,-35 0-16,18 0 15,229 0 1,-142 0 15,-122 0-31,17 0 16,-71-18-1,-35 18 1,-71 53 0,72-36-16,16 19 0,1 17 15,17-18-15,-17 53 16,35 18 0,35-71-1,54-17 1,-54-18-16,35-18 15,54-52 1,-71-36 0,-36-88-1,-17 123 1,-35-87 0,0-1-1,17 141-15,-17 18 16,35 71-1,0-18-15,0 88 16,53 70 0,-35-140-16,17 52 15,18-17 1,-36-70-16,36 34 16,0-35-1</inkml:trace>
  <inkml:trace contextRef="#ctx0" brushRef="#br0" timeOffset="185499.67">29015 18292 0,'17'-71'16,"-34"142"-16,87-266 16,-52 178-1,-18-1-15,0 1 0,18 17 16,87 17 31,-69-17-32,17 0-15,35 0 16,18-53 0,-71 36-16,0-36 15,-35 0 1,-88-18 0,53 54-16,-71 17 15,-18 53 1,71 17-1,36-17-15,34 35 16,72 53 0,-36-88-1,52 0 1,72-18 0,-54-52-1,71-54 1,-141 36-16,35-89 15,-35-17 1,-17 53-16,-36-88 16,-18-54-1,-17 178-15,-18-1 16,-35 106 0,70-18-16,18 18 15,0 17-15,0-17 16,0 18-16,18-1 0,52 71 15,36 53 1,-71-141 0,0-17-16,36 34 15,-53-70 1,-1 18 0,-17-53-1,-17 17-15,17 0 0,-36 1 16</inkml:trace>
  <inkml:trace contextRef="#ctx0" brushRef="#br0" timeOffset="187533.28">14516 18027 0,'0'-18'15,"0"36"-15,0-89 16,18 36 0,35 0 15,-36 35-15,36 35-1,-35 0-15,0-17 0,-18 17 16,17 18-1,1 18 1,-18-54-16,0 19 16,-18-1-1,1-70 32,34-71-31,1 71-16,17-54 15,18 36 1,-35 36-16,35-1 31,-1 53-15,-34-17-16,0 35 16,-1 18-1,-17-36 1,-17-18-1,17 1-15,0-53 47,35-18-31,-35 35-16,35-35 16,1-17-1,-1 70 1,-17 35-1,-18-17-15,0 52 16,17 18 0,-17-70-1,18 35 1,-1-35 0,-17-1-1,18-17 1,0 0-16,-1-35 15,1 17-15</inkml:trace>
</inkml:ink>
</file>

<file path=ppt/ink/ink1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31:48.836"/>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92D050"/>
    </inkml:brush>
    <inkml:brush xml:id="br2">
      <inkml:brushProperty name="width" value="0.05292" units="cm"/>
      <inkml:brushProperty name="height" value="0.05292" units="cm"/>
      <inkml:brushProperty name="color" value="#FFC000"/>
    </inkml:brush>
  </inkml:definitions>
  <inkml:trace contextRef="#ctx0" brushRef="#br0">25205 3263 0,'0'0'0,"0"-17"0,0-1 32,-53 0-17,35 36-15,1 35 16,-1 35-1,0 106 1,18-123-16,0 105 16,-17 106-1,17-88 1,-36 53 0,36-176-1,-35 52-15,0 18 31,35-88-31,-35 0 16,-1 18 0</inkml:trace>
  <inkml:trace contextRef="#ctx0" brushRef="#br0" timeOffset="334.82">24958 4992 0,'0'0'0,"-18"0"15,1 0-15,17-18 16,-18 18 0,36 0-1,-1 0 1,19 0-1,34 0-15,18 0 0,36 0 16,475 0 0,-316 0-16,316 18 15,336-1 1,-370 1 0,70-18-1,-477-18-15,-52 18 16,-18-17-16,-35-1 0,-17-17 15,-125-18 1</inkml:trace>
  <inkml:trace contextRef="#ctx0" brushRef="#br0" timeOffset="1366.84">25258 3298 0,'0'0'0,"-18"-17"16,1 17-16,34-18 15,107 18 1,-36 0-16,194 0 16,159 0-1,-176 18-15,334-1 16,424 19 0,-670-19-1,0 1-15,-36 0 0,548 17 31,-442-17-15,-53-18 0,-299 0-16,-18 0 15,-89-18 1,-16 18 0,-1 0-1,35 0-15,0 18 16,18 17-1,18 0-15,-18 18 16,18 53 0,-1 106-1,-17-124-15,0 88 16,18 89 0,-18-177-1,0 0-15,0-17 16,0-1-16,0 1 15,0-1-15,0 1 0,0-1 16,0-17-16,0 53 16,-18 0-1,1-71 1,-54 1 0,36-36-16,-71-36 15,18 19-15,-142-19 16,-299-34-1,35 17 1,230 35-16,-1 1 16,-17-1-16,35 18 0,18 0 15</inkml:trace>
  <inkml:trace contextRef="#ctx0" brushRef="#br0" timeOffset="1866.66">26052 3828 0,'-18'-18'0,"36"36"0,-36-54 15,18 19-15,0-1 16,0 53 0,0 1-16,18 52 15,-18 106 1,0-141-16,0 70 15,0 18 1,0-70 0,0-36-1</inkml:trace>
  <inkml:trace contextRef="#ctx0" brushRef="#br0" timeOffset="2117.88">26069 3916 0,'0'0'0,"0"-159"16,18 89-16,-1-54 16,36 36-1,-17 70-15,34 18 16,-17 18-16,-18-1 16,18 1-16,18 35 15,-54 0-15,1 35 16,-36 18-1,-17-53-15,0-18 0,-18 18 16,0-18-16,-53 18 16,-17-17-1</inkml:trace>
  <inkml:trace contextRef="#ctx0" brushRef="#br0" timeOffset="2439.01">26351 4057 0,'53'18'16,"-106"-36"-16,124 36 15,-71-1-15,35 1 0,-17-1 16,-1 19-16,36 17 16,18 70-1,-53-35 1,-18 1-1,-18-72-15,0 1 16,1-18-16,-19 0 0,1-18 16,0-88-1,52 1 1,1 52 0,0 0-16,17 0 0,0 17 15,36-34-15,-36 52 16,36 1-1</inkml:trace>
  <inkml:trace contextRef="#ctx0" brushRef="#br0" timeOffset="2827.04">26916 4251 0,'0'18'16,"0"-36"-16,0 53 15,0-17 1,0 0 0,17-18-1,36 17 1,-35-17 0,35 0-16,-35-17 15,34-19-15,-16 1 31,-19-36-15,-17 36-16,-35 0 16,-53 17-1,0 71 1,35 18 0,35-36-16,18 18 15,0-18-15,53 71 16,18-53-1,-18-53-15,-1 18 0</inkml:trace>
  <inkml:trace contextRef="#ctx0" brushRef="#br0" timeOffset="3084.28">27586 4145 0,'0'0'0,"-123"-106"31,87 106-31,1 18 16,0 52 0,52 1-1,54 35 1,-53-71-16,17-17 16,-18 17-16,19 0 0,-19 1 15,-17-1 1,-70 0-1,35-35-15,-36 0 16</inkml:trace>
  <inkml:trace contextRef="#ctx0" brushRef="#br0" timeOffset="3485.25">27833 4286 0,'-18'0'16,"1"0"-16,52 0 16,-88 0-16,35 0 0,1 0 15,-1 0-15,0 18 16,18 0 0,36-18-1,-19 0-15,54 0 16,17-18-1,-53 0-15,1-17 16,-36-18 0,-18 0-1,-17 35 1,-18 1-16,-18 17 16,54 0-1,-19 53 1,19 53-1,34-53-15,1-18 16,-18 0-16,53 18 16,53 0-1</inkml:trace>
  <inkml:trace contextRef="#ctx0" brushRef="#br0" timeOffset="3857.79">28133 4145 0,'0'0'0,"-18"-88"16,1 70-16,17-17 16,17 88-1,1 17 1,-1-34 0,-17 17-16,18-18 0,17 88 31,-35-34-16,0-72-15,0-52 32,0-18-17,0 18-15,36-71 16,17-18 0,-18 107-16,18-18 15,-18 70 1,18 71-1,-53-53-15,0 0 16,0-1-16,18-16 0,-18-1 16,0 0-16,0 1 15</inkml:trace>
  <inkml:trace contextRef="#ctx0" brushRef="#br0" timeOffset="4085.07">28680 3739 0,'0'0'16,"-18"-17"-1,18 52-15,0 53 16,18 124 0,17-53-1,0 52 1,-17-140-16,-1 17 15,-17-53-15</inkml:trace>
  <inkml:trace contextRef="#ctx0" brushRef="#br0" timeOffset="4572.67">28627 4304 0,'0'0'0,"-18"-35"31,36 35-31,17 17 16,124 1 0,17-18-1,-123 0 1,88-18 0,-123 1-16,35-19 15,-53-34 1,-18 52-16,-17-17 15,-1 35-15,19 17 16,-18 1-16,-18 35 16,0 53-1,35-53 1,18 17-16,18 1 16,17-53 15,-17-18-31,-1 0 0,1 0 15,52-53 1,-52 35-16,17-53 16,1 19-1,-19 34 1,1 53 0,-18 53-1,0-52-15,18-1 16,-18-17-16,17-1 0,1 1 15,-1-1-15</inkml:trace>
  <inkml:trace contextRef="#ctx0" brushRef="#br0" timeOffset="4784.33">29544 3810 0,'0'0'0,"-18"-53"15,1 88 1,17 106 0,0-70-16,0 0 0,0 17 15,0 106 1,0-141-16,17 35 16,-17-53-16</inkml:trace>
  <inkml:trace contextRef="#ctx0" brushRef="#br0" timeOffset="5119.09">29509 4304 0,'0'0'16,"-18"-18"15,36 18-31,17 0 31,0 0-15,36 0 0,-54 0-16,19-17 15,-1-1 1,-17 0 0,-18-17-1,0 53 1,0 52-1,0 18 1,0 54 0,0-107-16,0 0 15</inkml:trace>
  <inkml:trace contextRef="#ctx0" brushRef="#br0" timeOffset="5974.19">30091 4286 0,'0'0'0,"0"-17"16,0-1-1,-18 18 1,-17 71-1,35-54-15,-18 54 16,18 17 0,0-53-16,18 18 15,17 18 1,-17-54-16,-1 1 16,1-18-16,0 0 15,17-53 1,-35-35-1,0 70-15,0-52 16,0 34 0,0-34-16,0 52 15,17 1-15,-17-1 16,0 0-16,18 18 31,0 53 0,-1-35-15,19-1 0,-1 1-1,-17 17 1,-1 1 0,1 34-1,-18-52-15,0 17 16,0-17-1,17-18 1,-17-18 0,18 0-16,0-34 15,35-19 1,-36 36 0,19-1-16,-19 36 31,1 71-16,-18-36-15,18 36 16,-18 52 0,-18-87-16</inkml:trace>
  <inkml:trace contextRef="#ctx0" brushRef="#br0" timeOffset="6751.98">28380 2522 0,'0'0'0,"0"-53"16,0 18-16,0 18 15,17-19 1,-52 54 0,-35 123-1,17 0 1,17 71 0,36-159-16,18 53 15,35-18 1,0-53-1,70-53 1,-70 1-16,18-36 16,-1-88-1,-52 88 1,0-35 0,-1 17-1,-17 53-15,0 36 16,-17 70-1,-1-35-15,18 35 16,18 1 0,-1-54-16,1-18 0,0 19 15,-1-36-15,1 0 0</inkml:trace>
  <inkml:trace contextRef="#ctx0" brushRef="#br0" timeOffset="7102.42">28979 2663 0,'0'-105'16,"0"69"0,0 177-16,-17-299 0,17 193 15,0 88 1,0-52 0,17 52-16,36 54 31,-35-124-31,35 17 15,0-34 1,-18-19-16,36-34 16,17-54-1,-18-88 1,-34 18 0,-36 71-16,17 17 0,-17 0 15,0 18-15,-17-18 16,-19 88-1,1 35 1,35-17 0</inkml:trace>
  <inkml:trace contextRef="#ctx0" brushRef="#br0" timeOffset="7302.13">29685 2558 0,'18'-71'15,"-18"36"-15,-18 141 0,36-230 16,-18 107-16,0 34 16,0 124-1,0 18 1,17 123 0,-17-211-16,-17 88 15,-1-107-15</inkml:trace>
  <inkml:trace contextRef="#ctx0" brushRef="#br0" timeOffset="8188.07">26951 5186 0,'0'0'16,"35"-35"-1,-17 17-15,0 18 16,-1 0-16,-17 70 31,0 124-15,0-105-16,-35 158 15,0 141 1,17-247-16,-17 106 16,-18 53 15,35-230-31,1 54 16,-1-54-1,18-52-15,-18-1 16,18-34-16</inkml:trace>
  <inkml:trace contextRef="#ctx0" brushRef="#br0" timeOffset="8505.16">26510 6791 0,'0'0'15,"-35"18"1,35-1-1,35 19 1,18-1 0,53 0-1,-71-35 1,53 0 0,53-18-1,-105 1-15,34-18 16,-52 17-16,0-17 15,-1 17-15,1 18 0,-18-18 16,-18 36 0,-52 53-1,17-36-15</inkml:trace>
  <inkml:trace contextRef="#ctx0" brushRef="#br0" timeOffset="9275.01">23212 7620 0,'0'0'0,"53"-18"15,-53 54 1,0-1 0,0 159-1,0-106-15,0 124 16,0 176-1,0-247-15,0-18 16,0 19-16,0 87 16,-36 53-1,19-194 1,-19 36-16,19-54 0,-1-34 16,-17 69-1,35-87-15,0 0 16,18-1-1,-1-17 1,71 18-16,36-18 16,-18 0-1,35 18-15,35-18 0,36 0 16,335-18 0,617 18-1,-688 18-15,18-1 0,17 1 16,512 52-1,406 36 1,-1041-70-16,282 16 16,-17-34-1,-547-18-15,-36-18 16,-52 18-16,-36-35 0,-35 18 16,-35-1-16</inkml:trace>
  <inkml:trace contextRef="#ctx0" brushRef="#br0" timeOffset="10338.34">23529 7532 0,'-70'17'16,"140"-34"-16,-158 34 15,106 1-15,-1-18 0,54 0 16,-1 0-16,213-18 16,405-34-1,-1 34 1,636 36-1,-829-1 1,35 18-16,-17 1 0,-1-19 16,406 54-16,159-18 15,-617-36 1,-71-34 15,-317 17-31,-36-18 0,-35 1 16,-35-1-1,-1 0 1,-34 18 0,52 18-16,0-18 0,18 35 31,18-17-15,-18-1-16,0 1 15,0 17 1,18-17-16,-18 70 15,0 89 1,17 140 0,-17-35-1,0-141 1,18 159-16,35 159 31,-35-318-31,17 124 16,0-18-1,-17-159-15,-1 18 0,1-36 16,17 71 0,-17-105-16,-18-19 15,-35-34 1,-18-36 0,-159-53-1,106 53-15,-176 0 16,-335-35-1,387 70 1,-34 0-16</inkml:trace>
  <inkml:trace contextRef="#ctx0" brushRef="#br0" timeOffset="12071.1">25593 8961 0,'0'-36'16,"0"19"-16,0 70 0,18-124 16,-18 53-16,35-17 15,-35 0 1,17 35-16,-17 70 31,-17 54-15,-1-18-1,-35 17 1,53-105 0,-17 35-16,-1-71 31,18 0-31,35-52 16,1-36-1,52-141 1,-53 141-16,18-53 15,0-17 1,-36 158-16,1 18 16,0 18-16,17 70 15,0 124 1,-17-124-16,17 71 16,-35 53-1,0-124 1,-17-53-16</inkml:trace>
  <inkml:trace contextRef="#ctx0" brushRef="#br0" timeOffset="12603.98">25699 9084 0,'0'0'0,"0"-35"16,0-1-16,-18 1 0,18 18 15,0-1-15,35 0 16,-17 18-16,17 0 0,1 0 15,52-17 1,35 17 0,-70 0-16,0 0 15,0-18 1,-35 18 0,-18 18-1,0-1-15,-18 54 16,0 88-1,1-107 1,-1 54-16,0-17 16,1-37-1,-1 1 1,18-35 0,0-53-1,18-71 1,17-18-1,18-52 1,-35 105-16,-18 36 16,17-18-16,1 18 0,35 0 31,0 88-15,-36-18-16,1 18 15,-36 53 1,-52-18-1,-1-53 1,36-17 0,0-18-16</inkml:trace>
  <inkml:trace contextRef="#ctx0" brushRef="#br0" timeOffset="13037.98">26457 9049 0,'0'-18'16,"0"36"-16,0-1 31,0 72-15,0-54-16,0 35 16,0 36-1,0-53 1,0 0-1,-17-88 1,17-36 0,0-88 15,35 54-15,-18 34-16,19 18 0,-19 0 15,19 0-15,17-17 16,-18 52-1,-35 36-15,0-1 16,0 19-16,-18 34 16,-52 71-1,34-105-15,1 17 16,-18-1 0,36-52-1</inkml:trace>
  <inkml:trace contextRef="#ctx0" brushRef="#br0" timeOffset="13259.07">26845 8572 0,'0'0'0,"18"-70"16,-1 35-16,-17 17 15,0 71 1,-17 35-1,-1 89 1,18-107-16,0 54 16,0-72-16,-17 54 15,17-53 1,0-35-16</inkml:trace>
  <inkml:trace contextRef="#ctx0" brushRef="#br0" timeOffset="13443.91">27057 8943 0,'18'-35'16,"-36"70"-16,36-53 31,-18 36-31,0 17 16,0 36-1,-18-36-15,18 36 16,-18-1-1,18-52-15</inkml:trace>
  <inkml:trace contextRef="#ctx0" brushRef="#br0" timeOffset="13604.51">27286 8661 0,'0'0'0,"-17"-36"16,-1 54-1,-35 53 1,35-54 0,18 19-16</inkml:trace>
  <inkml:trace contextRef="#ctx0" brushRef="#br0" timeOffset="14423.56">27639 8978 0,'18'-35'16,"-1"17"-16,-52 71 15,70-123-15,-35 52 0,-35 0 16,-53 36 0,35 17-1,-18 71 1,54-71-16,17 36 15,53 17 17,-18-70-32,18-18 15,88 0 1,-88-18-16,53-17 16,35-53-1,-106 35-15,0-18 16,-35-35-1,-35 71 1,0 17-16,-18 18 16,-18 53-1,36 18 1,35 17 0,0-53-16,18 1 15,52-1 1,1-53-1,-36 1 1,-17-19 0,-1 19-16,1-19 0,-18-34 31,0 52-31,0 1 16,-18 52-1,1 35 1,17 19-1,17-54-15,19 0 16,34-17 0,-17-18-1,53-88 1,-89 52-16,54-52 16,-18-106-1,-35-18 1,-18 89-1,0 88 1,-18 17-16,-17 142 31,17 87-15,0-52 0,18 53-1,0-159-15,0-1 0</inkml:trace>
  <inkml:trace contextRef="#ctx0" brushRef="#br0" timeOffset="14755.96">28292 9013 0,'0'0'0,"0"-52"16,0 16-1,70 19 1,-52 17-1,52 0-15,71-18 16,-70 0 15,0-35-15,-71 36-16,0-18 16,0 17-1,-18 18-15,0 53 16,-17 17-1,0 54 1,17-71-16,18 17 16,-18 1-1,36-54-15</inkml:trace>
  <inkml:trace contextRef="#ctx0" brushRef="#br0" timeOffset="14906.08">28821 8502 0,'0'0'0,"0"-88"16,0 70-16,0 0 15,-18 36 1,0 0-16,18 17 0,-17 0 16,17 1-16,0-19 0</inkml:trace>
  <inkml:trace contextRef="#ctx0" brushRef="#br0" timeOffset="15655.78">28997 8802 0,'0'0'16,"35"-35"0,-52 52-1,-36 71 1,18-17-1,17 70 1,18-106 0,18 36-1,52-1 1,1-70 0,34-35-1,-69 0-15,-1-53 16,-35-71-1,0 88 1,-18 36-16,1-18 0,-1 18 0,-17 17 16,17 1-16,-35 34 15,0 71 1,53-52-16,-17 34 16,34 1-1,19-18 1,-1-53-1,35-36 1,-17-34 0,18-18 15,-36 52-15,18 54-1,-53 0-15,18 35 16,-18 17-1,-18 1 1,18-54-16,0 19 16,35-36-1,18-53 1,-17 17 0,-1 1-16,-18 18 15,1-19-15,0 1 0,35 0 16,-36 52-1,-17 54 1,0 105 15,18-123-31,0 53 16,-1-18 0,-17-70-16</inkml:trace>
  <inkml:trace contextRef="#ctx0" brushRef="#br0" timeOffset="16072.66">27833 9384 0,'0'-35'15,"0"70"-15,-18-123 16,1 88 0,-1 106-1,18-54-15,0 72 16,18 70 0,-1-18-1,19-105 1,-19-53-1,1-1-15,0-17 0</inkml:trace>
  <inkml:trace contextRef="#ctx0" brushRef="#br0" timeOffset="16889.8">28221 9825 0,'0'0'16,"18"-18"-16,35-35 15,17-17 1,-35 17-1,-35-18 1,0 54-16,-35-1 16,-35 36-1,34-1-15,-17 36 16,18 18 0,17 35-1,18-71-15,18 18 16,35-36-1,-18-17 1,-17 0 0,88-70-1,-89 17 1,19-53 0,-36 71-16,0 0 15,0 17 1,-18 71-1,-17 35 1,17-53-16,18 36 16,18-18-1,17-18 1,0-35-16,1-18 16,34-35-1,-52 18 1,17-18-16,0-17 15,-17 17 1,-36 106 31,1 0-31,52-18-1,18-17 1,-18-18-16,18 0 15,35-53 1,-52 17 0,-1-52-1,-35 71-15,0-1 16,-53 71 0,-18 141-1,54 0 1,-1-106-1,18 106-15,-18 35 16,18-176 0,0-17-1,0-54 1,0 0-16,0-17 0,18-18 0</inkml:trace>
  <inkml:trace contextRef="#ctx0" brushRef="#br0" timeOffset="17242.06">29103 9966 0,'0'0'0,"18"-35"16,-18 17-1,-18 18 1,18 18 0,35-1-1,-17 1 1,-18 0-16,35-18 0,-17 0 15,17 17-15,-17-17 16,17-17 0,-17-36-1,-18 0 1,-18 17-16,-17-16 16,-18 16-1,35 36-15,0 18 16,-17 0-16,0 52 15,0 54 1,35-71-16,35 17 16,35 1-1</inkml:trace>
  <inkml:trace contextRef="#ctx0" brushRef="#br0" timeOffset="17555.93">29491 9790 0,'0'0'16,"18"-106"15,-18 123-31,17 36 16,-17 88 0,0-35-1,-17 0 1,17-88-16,-36-1 15,1-34 1,17-36 0,54-71-1,-19 89-15,54-53 16,35-18 0,-36 71-1</inkml:trace>
  <inkml:trace contextRef="#ctx0" brushRef="#br0" timeOffset="18323.39">30214 9543 0,'0'-53'16,"0"106"-16,0-142 15,0 72 32,0-1 47,-18 124-47,-34 106-31,34-124-1,-35 106-15,18-35 16,-1-36-1</inkml:trace>
  <inkml:trace contextRef="#ctx0" brushRef="#br0" timeOffset="18626">30232 9313 0,'0'0'0,"-88"-88"16,70 70-16,0-17 15,106-18 1,-17 53-16,105-35 16,89 35-1,194 18 1,-301-18-1,107 35-15,-18 0 32,-212-17-32,-35-1 15,-88 19-15</inkml:trace>
  <inkml:trace contextRef="#ctx0" brushRef="#br0" timeOffset="19207">30161 9860 0,'0'0'0,"53"-53"15,-35 36-15,35-1 16,17 0 0,-70 36-16,18 0 15,-18-1-15,-18 36 16,-17 53-1,35-71-15,-35 36 16,17-18 0,0-36-1,18-34 17,18-36-32,0 18 15,-1-54-15,19-34 16,-19 70-1,1-18-15,-1 18 0,1-17 16,35-1 0,0 36-1,-18 106 1,-35 17 0,0-18-16,0 54 15,0 52 1,-17-140-16,17 52 15,0-71-15</inkml:trace>
  <inkml:trace contextRef="#ctx0" brushRef="#br0" timeOffset="19974.16">30355 9966 0,'0'0'16,"0"-71"-1,18 54 1,35-1 0,35-35-1,-53 36-15,18-1 0,0-17 16,-18 17-16,36-35 16,-18 0-1,-53 18 1,0 53 15,-18 34-15,18-16-16,0 34 15,-17 18 1,-1 36 0,0-106-16,1 35 15,17-36 1,0-52-1,0-18 17,0 35-32,0-52 15,0-54 1,0 71-16,17-17 16,19 17-1,-19 18-15,1 35 0,-1-18 16,19 18-16,-1 18 15,36 35 1,-36 35 0,-35-35-1,-18-36-15,1 1 16,17 17-16,-18-17 0,0-1 16,18 19-1,0-19 1,0 1-16,0 0 15,18 35 17,-18-36-32,18 1 15,-1 0 1,-17-1 0,-35-17-1,0 0-15,-18 0 16,-71 18-1,36-18 1,35 0-16</inkml:trace>
  <inkml:trace contextRef="#ctx0" brushRef="#br0" timeOffset="20407.88">31149 9772 0,'35'-35'15,"-70"70"-15,70-123 32,-35 123-1,0 53-15,-17-53-16,-1 36 15,-17 35 1,17-71-1,-17 0 1,35-52 0,17-71-1,-17 52-15,36-52 16,-1-18 0,18-52-1,-36 122 1,19 1-16,-19 70 31,-17 1-31,0-1 16,0 141-1,0-123-15,0 71 16,0-19 0,0-69-16</inkml:trace>
  <inkml:trace contextRef="#ctx0" brushRef="#br0" timeOffset="20541.02">31149 9931 0,'0'0'15,"-18"-71"1,36 71-16,35-18 16,0-17-1</inkml:trace>
  <inkml:trace contextRef="#ctx0" brushRef="#br0" timeOffset="20991.14">31484 9701 0,'35'-35'16,"-17"17"-16,-71 71 0,106-158 15,-53 87-15,0 0 16,-18 36 0,1 35-1,-1 88 1,0-88-16,18 53 15,-17 35 1,17-88 0,0-36-16,-18 1 15,18-36 1,0 1 0,0-19-16,18-34 15,-18 17 1,17 18-16,-17-18 0,36-106 31,-36 106-31,17-53 16,-17-17-1,0 88 1,18 17 0,0 36-16,-1 17 15,1 0-15,17 36 16,0-1-1,-70 18 1,0-70-16,-89 17 16,36-17-16</inkml:trace>
  <inkml:trace contextRef="#ctx0" brushRef="#br0" timeOffset="22025.83">26775 10460 0,'0'0'0,"-18"-88"15,18 70 1,-18 0-16,1 36 31,17 0-31,0 17 16,0-17-16,-18 34 15,18 19 1,0-53-16,0-1 16,0 1-1,0-36 32,0-17-31,18 17-1,-18-35 1,0 36 0,17-18-16,-17-18 15,0 35 1,18 0-1,-18-17 1,0 106 15,0 123-15,18 17 0,-18 160-1,0-248-15,0 124 16,0 88-1,0-246-15,0 69 16,0-34 0,0-36-1,0-141 1,17-70 0</inkml:trace>
  <inkml:trace contextRef="#ctx0" brushRef="#br0" timeOffset="22391.98">26545 11924 0,'0'0'0,"-17"0"16,17 18-1,17 17 1,1-18-16,0 19 16,35-1-1,-36-17 1,18-18-16,18-18 16,0-17-1,-17 17 1,-19 0-16,18-17 31,-35 53-15,-17 17-1,17-17-15,-35 35 16,17-36-16</inkml:trace>
  <inkml:trace contextRef="#ctx0" brushRef="#br0" timeOffset="22843.24">26775 10301 0,'-18'0'0,"36"0"0,-54-18 16,19 18 31,-19 71-32,19-53-15,-1 17 16,1-17 0,34-36-1,1-17 1,-1 17 0,19-35-16,17-17 15,-18 52 1,0 53-1,-17-17-15,35 88 16</inkml:trace>
  <inkml:trace contextRef="#ctx0" brushRef="#br0" timeOffset="23626.94">26898 12929 0,'0'-53'15,"-18"36"1,36 87-16,-71-158 0,-211 18 31,-54 70-15,195 17-16,-18 1 0,17-1 15,-176 36 1,142 18 0,193-18-1,35-18-15,36-17 0,18 17 16,475 53-1,-334-70-15,299 35 16,36-36 0,229-34-1,-600-1-15,-35-17 16,-53 0-16,-17-1 16,-36-52-16,-282-53 15,35 88 1,-17 18-1,-36 17-15,-17-17 0,0 17 16,-18 1-16,-212 17 16,-105 35-1,440-17-15</inkml:trace>
  <inkml:trace contextRef="#ctx0" brushRef="#br0" timeOffset="24159.1">25540 12912 0,'0'0'0,"0"17"16,0 19-16,-18 52 16,1 53-1,-1-53-15,-17 124 16,-53 141 0,52-230-16,1-17 0,0 0 15,-53 158 1,52-158-1,19-71-15,17 18 16,53-70 0,123-19-1,18 1 1,-53 35-16,194 0 16,388 18 15,-440-1-31,316 19 15,336-19 1,-406 1 0,18-36-1,-441 1-15,-18-1 16,-158-35 0,-36 0-1</inkml:trace>
  <inkml:trace contextRef="#ctx0" brushRef="#br0" timeOffset="24408.98">29561 13017 0,'0'-17'16,"0"34"-16,-141 125 31,88-37-31,18-16 16,-18 34-16,-35 142 15,18 176 1,52-177 0,18-34-16</inkml:trace>
  <inkml:trace contextRef="#ctx0" brushRef="#br0" timeOffset="24876.31">25893 13776 0,'0'0'0,"0"71"47,0 52-31</inkml:trace>
  <inkml:trace contextRef="#ctx0" brushRef="#br0" timeOffset="25227.87">25699 13847 0,'-36'-124'0,"72"248"15,-89-354-15,53 177 0,0 18 16,17 0-1,1 17-15,35 18 16,123 53 0,-123-18-16,88 71 15,-17 71 1,-124-125-16,0 1 16,-18 0-16,-70 18 15,-106-1 1,123-52-16,-34-18 15,52-35 1</inkml:trace>
  <inkml:trace contextRef="#ctx0" brushRef="#br0" timeOffset="25842.74">26775 13917 0,'17'-18'16,"-34"36"-16,17-53 16,-18 17-16,-35 18 15,0 0 1,36 0-16,-36 35 16,0 18-1,53-17-15,-18-1 16,18 0-1,0-17 1,0-1-16,35-17 31,18-17-15,-35 17-16,0-18 16,17-17-1,0-18 1,0 0-1,-35 35-15,18 18 16,0 0 0,-18 18-16,17 35 15,19 35 1,-19-70-16,18 35 16,18-36-1,0-34 1,18-36-1,-53 18-15,34-54 16,19-69 0,-53 69-1,-1-16 1,-34 122 0,-19 89 15,36-53-31,-17 35 15,17-35-15,17 35 16,1-35-16</inkml:trace>
  <inkml:trace contextRef="#ctx0" brushRef="#br0" timeOffset="26292.49">27127 14058 0,'0'0'0,"-35"-53"16,35 36-16,0-1 15,71-17 1,17 35 0,71-18-1,-106 18 1,52-18-16,-16-17 31,-89 18-31,0-1 16,-18 0-16,0 1 0,1-1 15,-89 0 1,71 36-16,-18 0 16,17 17-16,1 18 15,35 0 1,0 0 0,18-36-16,17 1 15,53-18 1,-53-18-1,18 1 1,-35 17-16,-18 17 31,0 36-15,0-35 0,0-1-1,18-17-15</inkml:trace>
  <inkml:trace contextRef="#ctx0" brushRef="#br0" timeOffset="26694.79">27833 13723 0,'0'-71'16,"0"142"-16,-18-194 15,1 158 1,17 35-1,0-34-15,0 52 16,0 18 0,0-53-1,-18 0 1,18-89 31,53-17-32,-18 36 1,36-19 0,-54 36-16,19 36 15,-36 34 1,-53 1 0,0-36-1,18-35-15,-18 18 16,17-36-1</inkml:trace>
  <inkml:trace contextRef="#ctx0" brushRef="#br0" timeOffset="27326.89">28150 13899 0,'0'0'0,"71"-17"15,-71-1 1,0 1-1,0-1 1,-18 0 0,-17 36-1,0 17 1,17-17-16,1 35 16,-1 17-1,36-34 1,17-36-1,0-18 1,18-17 0,-35-1-1,-18 89 32,0-35-31,17 0-1,1-1-15,17 1 16,0-18 0,1-18-16,-19 1 0,1 17 15,17-18-15,1-17 16,-19-36 0,1 1-1,-71 34 1,53 19-1,-18 17-15,1 0 16,-1 17-16,18 36 16,35 106 15,-17-124-31,0 18 0,-18-18 16,-53 54-1,35-72-15,-17-17 16,-36-17-1,36 17-15</inkml:trace>
  <inkml:trace contextRef="#ctx0" brushRef="#br0" timeOffset="27726.82">28609 13952 0,'0'0'0,"0"18"31,18 0 0,17-18-15,-17 0 0,35-18-1,-1-17 1,-16-1-1,-36-34 1,0 52-16,-36-17 16,-34 17-1,-1 36 1,1 70 0,52-53-16,36 54 15,88 34 1,70-17-1,-70-106 1,-71 0-16,0-35 16</inkml:trace>
  <inkml:trace contextRef="#ctx0" brushRef="#br0" timeOffset="28927.58">27022 14958 0,'0'0'0,"0"17"15,-18-17-15,53-17 32,89 17-17,-71 0-15,88-18 16,35 18 0,-105 18-1</inkml:trace>
  <inkml:trace contextRef="#ctx0" brushRef="#br0" timeOffset="29094.78">26969 15099 0,'-36'18'32,"72"-36"-32,-36 53 15,35-35-15,53 0 16,71 0-1,-36 0 1,-70 0-16</inkml:trace>
  <inkml:trace contextRef="#ctx0" brushRef="#br0" timeOffset="29278.91">27127 15240 0,'-52'0'16,"104"0"-16,-122 0 15,123 0 1,88 0 0,-88 0-1,88 0-15,18-18 16,-124 18 0</inkml:trace>
  <inkml:trace contextRef="#ctx0" brushRef="#br0" timeOffset="29427.78">27075 15416 0,'0'0'0,"-18"18"16,53 0 0,53-18-1,-52-18-15</inkml:trace>
  <inkml:trace contextRef="#ctx0" brushRef="#br0" timeOffset="29610.84">27075 15540 0,'0'0'0,"17"0"31,18 0-31,89 0 15,88 0 1,-89 0 0,-88 0-16</inkml:trace>
  <inkml:trace contextRef="#ctx0" brushRef="#br0" timeOffset="29897.78">27004 15769 0,'53'0'15,"53"-17"17,-71-1-32,71 18 15,35-18 1,-106 18-16,0 18 15,-17-18-15,-18 18 0,-18-1 16,-17 1 0,18-1-16,-36 1 15,-18 0 1,36-1 0</inkml:trace>
  <inkml:trace contextRef="#ctx0" brushRef="#br0" timeOffset="30344.83">27956 15117 0,'0'0'0,"-17"-18"32,105 18-1,71 0-16,-106 0-15,52 18 16</inkml:trace>
  <inkml:trace contextRef="#ctx0" brushRef="#br0" timeOffset="30494.65">27833 15293 0,'-35'18'16,"70"-36"-16,-17 53 15,17-35 1,18 0-16,-18 0 0,141 0 16,-123 0-1</inkml:trace>
  <inkml:trace contextRef="#ctx0" brushRef="#br0" timeOffset="30697.62">27974 15469 0,'18'0'31,"52"0"-15,-34 0 0,-1 0-16,0 0 0,0 0 15,1 0-15,-1 0 0,18 0 16,-36 18-16,1-18 15</inkml:trace>
  <inkml:trace contextRef="#ctx0" brushRef="#br0" timeOffset="30853.04">27974 15610 0,'0'0'0,"-18"18"16,54 0-1,34-18 1,-34 17-16,-1-17 16,-18 0-16,19 0 0</inkml:trace>
  <inkml:trace contextRef="#ctx0" brushRef="#br0" timeOffset="31063.29">27974 15857 0,'0'0'0,"18"0"16,-1 0 0,19 0-1,-19 0-15,54-17 16,52-1-1</inkml:trace>
  <inkml:trace contextRef="#ctx0" brushRef="#br0" timeOffset="31445.64">28680 15169 0,'-18'-17'16,"36"34"-16,-71-52 15,53 18-15,-18 17 16,36-18 0,-1 18-16,54 0 15,70 0 1,-88 18-16,0-18 15</inkml:trace>
  <inkml:trace contextRef="#ctx0" brushRef="#br0" timeOffset="31629.87">28733 15275 0,'-36'18'0,"72"-36"0,-107 36 15,36-18-15,-1 0 16,89 0 15,71 18-15,-71-18-16,53 17 15</inkml:trace>
  <inkml:trace contextRef="#ctx0" brushRef="#br0" timeOffset="31790.87">28768 15540 0,'-18'0'16,"36"0"-16,-18 0 15,35-18 1,36 1-16,70-1 31,-106 18-31</inkml:trace>
  <inkml:trace contextRef="#ctx0" brushRef="#br0" timeOffset="31961.53">28733 15734 0,'-18'0'16,"36"0"-16,-18 0 15,17 0 1,18 0-16,-17-18 0,17 18 15,18 0-15</inkml:trace>
  <inkml:trace contextRef="#ctx0" brushRef="#br0" timeOffset="32147.75">28715 15928 0,'-18'18'15,"36"-36"-15,-18 53 16,18-35 0,-1 18-16,18-18 0,1 0 15,-1 0-15,53 17 16,53-17 0</inkml:trace>
  <inkml:trace contextRef="#ctx0" brushRef="#br0" timeOffset="32496.02">29315 15258 0,'0'0'16,"-36"-53"-1,36 17 1,53 19-1,-18 17 1,1-18-16,-1 18 0,53 18 16,-35-1-1</inkml:trace>
  <inkml:trace contextRef="#ctx0" brushRef="#br0" timeOffset="32662.04">29491 15275 0,'-53'18'15,"-18"0"1,71-1 0,36-17-1,52 18 1,-53-1-16,36-17 16,-36 18-16</inkml:trace>
  <inkml:trace contextRef="#ctx0" brushRef="#br0" timeOffset="32814.56">29456 15610 0,'-18'18'16,"36"-36"-16,-18 54 31,17-36-31,1 0 0,0 0 16,-1 0-16,18 0 15</inkml:trace>
  <inkml:trace contextRef="#ctx0" brushRef="#br0" timeOffset="33045.61">29491 15928 0,'0'0'0,"-18"35"16,54-52 15,-1 17-15,-18 0-1,19 0-15,-19 0 0,1 17 16,0 1 0,-1-1-1</inkml:trace>
  <inkml:trace contextRef="#ctx0" brushRef="#br1" timeOffset="45454.13">32384 2893 0,'0'0'0,"53"-36"15,-53 19 1,-18-1 0,-53 1-1,36 17 1,-36 0-1,-34 35 1,69-18-16,-69 36 16,-1 89-1,88-107-15,18 71 16,18-53-16,17-1 16,18 1-16,0 0 0,70 18 15,-52-54-15,123 19 16,0-72-1,-159 19-15,0-18 0,1 17 16,-19-17-16,19-1 0,-19 1 0,1 0 16,0-53-16,-18 35 15,-18-88-15,0 88 0,1 0 16,-54-18-16,36 36 16,-53-18-16,-53 53 15,88 18 1,-36 35-1,36 70 1</inkml:trace>
  <inkml:trace contextRef="#ctx0" brushRef="#br1" timeOffset="46051.77">32154 3492 0,'18'-17'16,"-18"-1"-16,18 1 15,-18 52 17,-36 35-17,19-34 1,-19-1-16,-17 71 15,-17 17-15,35-70 16,-18 53 0,0 0-1,35-89-15,18 19 16,18-19-16,-1 1 0,72 17 31,140-35-15,-176 0-16,17 0 0,36-17 15,88-1 1,-141 0 0,-35 18-16,-1-17 0,1-1 15,0 0 1,-18 1 0,0-1-1,-18-17 1,18 0-16,-18 17 0,18-35 15,-35-88 1,18 106-16,17-18 0,-18-18 16,0-17-1,1 70 1,-1 18 0,0 18-1,18 0 1</inkml:trace>
  <inkml:trace contextRef="#ctx0" brushRef="#br1" timeOffset="46467.62">32260 3298 0,'0'-17'16,"0"-1"-1,18 18 1,35 35-1,-36-17-15,1 0 16,17 17-16,-35 0 0,53 1 16,18-1-1,-18-53 1,-53 1-16,17 17 16,1-18-16,-18 0 0,35-52 15,-35 52 1,0 0-16,0 1 15,-17-18 1,-1 35-16</inkml:trace>
  <inkml:trace contextRef="#ctx0" brushRef="#br1" timeOffset="46805.78">32507 3157 0,'0'0'0,"-18"-35"15,1 17 1,-1 18 0,1 0-1,-1 18 1,-17 0-1,17-18-15,0 0 32,36 0-17,0 0 1,-1-18 0,1 18-1,0 18 1</inkml:trace>
  <inkml:trace contextRef="#ctx0" brushRef="#br1" timeOffset="47039.97">32648 3069 0,'18'0'15,"-18"18"1,17-1 0,1-17-1</inkml:trace>
  <inkml:trace contextRef="#ctx0" brushRef="#br1" timeOffset="48384.63">32348 4216 0,'0'0'16,"0"-18"-16,0 36 31,18 35-15,-18-18 0,0 0-16,0 18 15,0 0-15,0 18 16,0-1-16,-18 71 15,1 106 1,-1-176-16,0 87 16,1-34-1,17-71-15,-18 35 16,0 0 0,1-70-16,-1 0 15,-17 17 1,0-35-1,35 17-15,-18-17 16,-17 0 0,17 0-1,-17 0-15,-18 0 16,-88-17 0,70 17-1,-87 0-15,-195 0 31,229 0-31,-176 0 16,1 17 0,-125 19-1,301-19-15,-106 19 16,-36 17 0,194-36-16,-52 18 15,52-17 1,54-18-16,-1 0 15,18-18 1,18 1 0,-1-1-1,1 1-15,-18-1 32,0 71 30,0 0-46,0-18-16,0 53 15,-18 71 1,1-36 0,-36 71-1,18-141-15,-1 53 16,-17 18-1,53-89 1,-17 0-16,-1 1 0,0-1 16,1-18-1,-1 1-15</inkml:trace>
  <inkml:trace contextRef="#ctx0" brushRef="#br1" timeOffset="48736.21">28768 6756 0,'0'0'15,"-35"17"1,35 1-16,0 0 16,17 17-1,1-17-15,17 17 16,0-18-1,36 1 1,-36-18-16,36-35 16,52-18-1,-88 35 1,-17-17-16,35 0 16,-53 17-1,-18 36 1,-35 17-1,18 0-15,-18 1 16,0-1 0,0-18-16</inkml:trace>
  <inkml:trace contextRef="#ctx0" brushRef="#br1" timeOffset="50135.56">29861 6756 0,'0'0'0,"-17"0"15,-1 0 1,0 0-16,18 35 16,0-17-16,0-1 15,0 19-15,0-19 16,0 18-16,0-17 16,0 53-16,0-54 15,0 1-15,0 0 16,0-1-1,0-34 1,0-36 0,0 17-16,18-34 15,0-18 1,-18 35-16,0-18 16,17 1-1,-17 52-15,0 0 16,18 18-1,17 36 1,-17-19-16,17 1 16,-17 35-1,-18-36 1,0 19-16,-35-1 16,-1 0 15,19-35-31,-1 18 15,0-18 1,36 18 0,0-18-1,-18 17-15,35 1 16,18 17 0,-36-17-16,1-1 15,0 19 1,-71 17-1,35-53-15,-35 0 16,-35 0 0,35-18-1,53 0-15</inkml:trace>
  <inkml:trace contextRef="#ctx0" brushRef="#br1" timeOffset="50568.71">30249 6756 0,'0'0'0,"-17"0"31,17 17-15,0 1-16,0 0 15,-18 52 1,18-35-16,-18 1 15,18-1-15,-17 0 16,-1-17 0,18 0-1,0-36 1,18-35 15,17-18-15,36-52-1,-54 88-15,19-18 16,-1 17 0,-35 89-1,0 0 1,0-17-16,0 34 16,0 36-1,17-35 1,-17-36-1</inkml:trace>
  <inkml:trace contextRef="#ctx0" brushRef="#br1" timeOffset="50741.38">30232 6950 0,'0'0'0,"-36"-53"16,36 35-1,18 18 16,35 18-15,18-18 0,105 0-1</inkml:trace>
  <inkml:trace contextRef="#ctx0" brushRef="#br1" timeOffset="51252.43">30743 6756 0,'0'0'0,"-53"-18"16,36 0 0,-1 18-16,18 18 15,0 0 17,0 52-17,0-52-15,0 52 16,-18 19-1,1-36 1,-18-1 0,35-34-16,-18-18 15,18-35 1,0 17-16,0-35 31,0 0-31,18-35 0,-1 53 16,18-89-1,-17 107-15,0-1 16,-1 18 0,19 18-1,-1-18 1,18 35 0,35 18-1,-70-35-15,-1 35 16,-17-18-16,-17 18 15,-1-36-15,-17 19 16,-1-19-16,-34 1 16,-1-18-1,54 0-15</inkml:trace>
  <inkml:trace contextRef="#ctx0" brushRef="#br1" timeOffset="51552.66">31078 6703 0,'0'0'0,"18"-36"31,-18 54-15,0 17-1,0 1-15,0 17 16,0-18-16,0 0 0,0 0 16,0 36-1,0-36-15,0-17 16,0 17 0,0-52-1,0-1 1</inkml:trace>
  <inkml:trace contextRef="#ctx0" brushRef="#br1" timeOffset="51986.67">31625 6456 0,'0'0'16,"0"17"30,-17 72-30,-19 16 0,-17 72-1,18-107 1,0 36-16,-36 53 31,71-124-31,-17 1 16,17 34-1,17-105 17,1 17-32</inkml:trace>
  <inkml:trace contextRef="#ctx0" brushRef="#br1" timeOffset="52586.9">32101 6879 0,'18'-17'16,"-36"34"-16,54-34 15,-19-1-15,1 0 16,17-17 0,-35 17-16,0 1 15,-17-1 1,-72 18-1,54 18-15,17-1 16,-17 1-16,-18 53 16,53-36-1,0 0-15,53 18 32,-35-35-32,35-1 15,17 19 1,-70-54-1,-35 18 1,0 0-16,-1 0 0,1 0 16,0 0-16,-18 18 15,-18 34 1,71 1 0,36 0-1,-1-35-15,0 0 16,1-18-16,122 17 15,-105-17-15,0-17 16</inkml:trace>
  <inkml:trace contextRef="#ctx0" brushRef="#br1" timeOffset="52769.84">32348 6967 0,'0'0'0,"-17"-17"15,-1-1 1,18 36-1,0-1-15,18 19 16,52 69 0,-70-87-16,18 17 0,0-17 0,-1 0 15,-17-1-15,35 36 16</inkml:trace>
  <inkml:trace contextRef="#ctx0" brushRef="#br1" timeOffset="52941.31">32507 7038 0,'-18'-88'16,"36"176"-16,-53-194 16,17 124-1,-17 52 17,17-52-32,-17 52 15,17 1 1,18-53-16,0-1 15,0 1-15</inkml:trace>
  <inkml:trace contextRef="#ctx0" brushRef="#br1" timeOffset="53154.11">32613 6967 0,'0'-17'0,"0"34"0,0-52 15,-18 35-15,18 53 31,0 35-15,0-70-16,0 17 16,0 36-16,0 17 15,18-88 1,-18 17-16,0 1 16</inkml:trace>
  <inkml:trace contextRef="#ctx0" brushRef="#br1" timeOffset="53305.87">32736 6844 0,'18'-35'0,"-18"17"0,-18 71 0,36-124 15,-36 71-15,18 18 16,-35 17 0,17-17-16,1 17 15,17 0 1</inkml:trace>
  <inkml:trace contextRef="#ctx0" brushRef="#br1" timeOffset="53520.89">32789 6738 0,'0'-18'0,"0"36"0,18-71 15,-18 35 1,0 89-1,0-36-15,0 71 16,0-71-16,-18 1 0,18 17 0,0-18 16,-35 124-1,35-124-15,-18 0 0,18 36 16,0-36-16</inkml:trace>
  <inkml:trace contextRef="#ctx0" brushRef="#br1" timeOffset="53910.37">32683 7126 0,'0'0'0,"0"-18"32,18 18-32,0 0 0,-1-17 15,107-18 1,-107 35-16,36-18 15,-17 0-15,-19 1 0,54-1 16,-54-17 0,-34 35-1,-36 17 1,35-17-16,-35 18 16,18 0-1,17-1-15,36 19 16,17 34-1,-17-35 1,17-17-16,-17 17 0,0 1 0,34 69 16,-52-87-1,0 0-15,-17-1 0,-142-34 32,124 17-32,-124-71 15,106 53-15</inkml:trace>
  <inkml:trace contextRef="#ctx0" brushRef="#br1" timeOffset="57090.61">29561 8079 0,'-17'0'16,"17"-18"-1,-18 18-15,89 0 63,-18 18-48,0-18-15,17 0 16,-35 0-16,36 17 16,-53-17-1,-1 0-15,19 0 16,-54-17-1,-53-1 1</inkml:trace>
  <inkml:trace contextRef="#ctx0" brushRef="#br1" timeOffset="57387.94">29614 7885 0,'0'0'15,"0"-18"1,0 0-16,0 1 31,0 34-15,0 19 0,-17 34-1,17-17-15,-18 18 16,0 52-1,1-88 1,17 1-16,0-19 16,0 19-1,0-19 1</inkml:trace>
  <inkml:trace contextRef="#ctx0" brushRef="#br1" timeOffset="57625.9">29773 7955 0,'0'0'0,"35"-18"15,-70 54 17,-35 34-17,34-17 1,19-17-16,-36 52 31,17-35 0,19-53-31,-1 0 16</inkml:trace>
  <inkml:trace contextRef="#ctx0" brushRef="#br1" timeOffset="57955.83">29385 7920 0,'0'0'0,"0"-18"16,0 1-1,53 69 17,-18-16-17,1-1-15,-1-17 16,0 17-16,0 0 0,36 1 15,17 34 1,-35-52 0,-18 17 15,-35-17-31,18-18 16,-18 17-1,0-34 16,0-19-31</inkml:trace>
  <inkml:trace contextRef="#ctx0" brushRef="#br1" timeOffset="58588.64">29050 7796 0,'0'0'0,"-18"-17"15,36 52 32,0 88-31,-18-87-16,0 34 16,0 19-1,0 16 1,0-87-16,0 35 15,-18-35 1</inkml:trace>
  <inkml:trace contextRef="#ctx0" brushRef="#br1" timeOffset="58974.31">28838 8096 0,'0'0'15,"0"-17"-15,0-1 16,36 18 0,-19 0-16,54 18 15,70-1 1,-53 1 0,-35-18-16,18 0 15,-19-35 1,-34 35-1,0-18-15,-18 0 16,0 1-16,-18-1 31,0 0-31,-17 18 16,-18 18 0,36-18-16,-1 18 0,0-1 15,-52 19 1,-18 17-1,70-36-15,-35 18 16,0-17 0</inkml:trace>
  <inkml:trace contextRef="#ctx0" brushRef="#br1" timeOffset="59271.91">28909 7867 0,'0'-18'16,"18"18"-1,-36 18-15,36-18 16,-1 0-16,-17 18 16,53 52-1,-18-35-15,18 18 16,53 53-1,-18-18 1,-35-52 0,-35-19-16,17 1 15,-35 0 1,0-36-16,0 0 16</inkml:trace>
  <inkml:trace contextRef="#ctx0" brushRef="#br1" timeOffset="59958.82">28486 7761 0,'0'-35'16,"0"35"15,0 17-31,0 36 16,0 53 0,0-18-1,0 36 1,0-106-16,0 34 15,0 1 1</inkml:trace>
  <inkml:trace contextRef="#ctx0" brushRef="#br1" timeOffset="60323.99">28239 8043 0,'0'0'0,"17"0"16,1 0 0,35 0-1,123 0 1,-123 0 0,-18 0-16,18-17 0,-17 17 15,-1 0-15,18-18 16,-18-17-1,-35-1 1,0 19 0,-18-1-16,1 18 15,-18 0 1,-1 18 0,-70 35-1,71-36 1,-18 1-16,18 0 0,0-18 15,-36 35-15</inkml:trace>
  <inkml:trace contextRef="#ctx0" brushRef="#br1" timeOffset="60624.28">28203 7832 0,'0'-36'15,"0"72"-15,18-107 16,17 89 0,36 52-1,-1 1 1,36 35 0,-71-71-16,36 36 15,-18-1 1,-18-35 15,-17-35-15</inkml:trace>
  <inkml:trace contextRef="#ctx0" brushRef="#br1" timeOffset="66842.59">26175 7779 0,'-53'-18'94,"18"0"-79,17 18 1,-35 0-1,18 0 1,0 18 0,35 17-1,0-17-15,17 0 16,54 17 0,-18-17-1,35 17 1,-70-35-16,17 35 15,-17 0 1,-18-17 0,-53 17-1,35-17-15,-35-18 16,-17 0 0,34-18-1,1 1-15,17-1 31,1 0-31,17 1 0,0-1 16,17-35-16</inkml:trace>
  <inkml:trace contextRef="#ctx0" brushRef="#br1" timeOffset="67309.2">26422 7832 0,'18'-18'16,"-18"0"-1,17 36 1,-17 0 0,0 52-1,0-52 1,-17 35-1,-1 0 1,0-36-16,18 19 16,-17-36-1,17-53 17,17-36-17,19-16 1,-19 52-1,1 35-15,-1 18 16,1 18 0,0 52-1,-1 1 1,19 17 0,-36-70-1,17 35-15,-17-18 16</inkml:trace>
  <inkml:trace contextRef="#ctx0" brushRef="#br1" timeOffset="67492.73">26351 7973 0,'-17'-18'16,"34"36"-16,-34-54 15,87 19 16,54 17-15,-89 0-16,53 0 16,-17 0-1</inkml:trace>
  <inkml:trace contextRef="#ctx0" brushRef="#br1" timeOffset="67929.23">26792 7885 0,'0'0'0,"0"-18"31,0 0-15,0 54 15,0-1-15,0 18 0,0 17-1,0-52-15,0 17 16,-17 1-1,17-54 17,-18-35-17,18 35 1,0-52-16,0-18 16,18 17 15,-18 53-31,17 1 0,-17-1 15,18 18-15,0 0 16,34 18 0,-16 17-1,-1 36 1,-35-54-16,-35 18 16,-18-17-1,18-18-15,-18 0 16</inkml:trace>
  <inkml:trace contextRef="#ctx0" brushRef="#br1" timeOffset="68628.67">27321 7638 0,'-52'-18'16,"16"0"-16,124 54 0,-264-89 15,123 35 1,0 0-16,-17 1 0,-1 17 0,1-18 15,-19 18-15,-87-17 16,-124 34 0,106 18-1,-70 18 1,193-17 0,-52 34-16,34 36 15,89-71 1,0 18-1,71 71 1,-18-71-16,53 17 16,88 36-1,-124-88-15,89 17 16,88 0 0,-53-35-1,70-53 1,-175 36-16,52-36 15,53-71 1,-106 36 0,-53 35-16,1-35 15,-36-18 1,-36 71 0,-34-18-16,-54 18 15,-140-36 16,211 71-31,17 0 16,-52 35 0,88-17-16,-17 17 15,17 1-15,17-19 16</inkml:trace>
  <inkml:trace contextRef="#ctx0" brushRef="#br1" timeOffset="69208.83">27639 8008 0,'0'0'0,"123"18"78,-87-18-62,-1 0-16,18 17 15,17-17 1,-52 0-16,-18-17 15</inkml:trace>
  <inkml:trace contextRef="#ctx0" brushRef="#br1" timeOffset="69509.75">27798 7832 0,'-18'-18'15,"36"36"-15,-36 17 47,0 0-31,18-17-16,-17 52 16,-1 19-1,0-19 1,18 1-1,0-36 1,0-17-16,0 17 16,0-17-1</inkml:trace>
  <inkml:trace contextRef="#ctx0" brushRef="#br1" timeOffset="75061.89">30549 8202 0,'18'0'31,"-36"0"47,1 0-62,-36 0 0,0 0-1,35 0 1,0 18-16,-34-1 31,34 1-31,0 17 16,-17 1-1,53 16 1,-1-16 0,1-19-16,17 19 15,36 17 1,-54-53-16,19 17 16,-19 1-1,1-18-15,0 0 16,17-18-1,-17 1-15,17-1 16,18-35 0,-18 18-1,-17-36 1,-1 54 0,-17-1-1,-35-17 1,17 17-16,1 18 0,-1-18 15,-35 1 1,36 17-16,-36-18 16,0 18-1,35 0-15,0 0 16,1 0 0,-1 18-1,-17-1 1,17 19-1,-17-1 1,17-17 0,18-1-1,0 1-15,-17-18 0,17 17 16,0-34 31,17-1-32,1 18-15,0-35 16,52 17 0,-17-17-1,0 35 1,-18 0 0,1 18-1,-19 17 1,-17-17-1,0-1-15,0 1 16,-53 17 0,36-17-1,-19-18-15,19 17 16,-36-17-16,17-17 31,-16-1-15,34 0-16,0-17 15,36-18 1,0 18 0,52 0-1,-52 35-15,35 0 16,35 35 0,-70-17-16,-1-1 15,1 1-15,-1 0 16,-17 34-1,-17-34-15,-18 0 16,-36-1 0,36-17-1,-18 0 1,0-17-16,18-19 31,35 19-31,0-18 16,70-18-1,-17 17 1,18 36 0,-54 0-16,19 18 15,-19 35 1,-17-18 0,-35 18-1,17-35-15,1-1 16,-36 1-1,0-18 1,35-18 0,18-17-1,35-18 17,-17 18-32,35 0 15,-18 17 1,18 18-1,-35 18 1,-36 35 0,18-36-16,-35 18 15,0 1 1,17-19-16,-17 1 16,-36 0-1,53-18-15,1-18 16,17 0-1,53-35 1,-36 36 0,36-18-16,-17 35 15,-1-18-15,53 18 16,-17 18 15,-71-1-31,0 1 16,-36 35-1,1-36-15,-18 19 16,0-19 0,-17-17-1,52 0-15,0 0 16,36-35 0,-18 17-16,35-35 15,1 18 1,-1-18-1,-17 53 1,-18 36 0,-18 16-1,0 1 17,1-35-32,-1 17 15,0 18 1,18-35-1,-17-18 1,34-18 0,36-35-1,-35 18-15,0 0 16,17-1 0,-35 19-1,0 34 1,-18 36-1,18-35 1,-17 35-16,17-35 16,-18 17-1,18-53 32,18-17-31,-18 17-16,0-17 0,0 17 0</inkml:trace>
  <inkml:trace contextRef="#ctx0" brushRef="#br1" timeOffset="75645.72">30690 8343 0,'0'-17'15,"18"17"32,-18-18-31,0 36 46,18-1-30,17 1-17,18-18 1,0 17-1,-36-17 1,1-17 0,0-1 15,-1-17 0,-17 17-31,18-17 16,0-18-1,-18 18 1,-18 17 0,0 18-16,1 0 15,-1 35 1,-17-17 0</inkml:trace>
  <inkml:trace contextRef="#ctx0" brushRef="#br1" timeOffset="76195.73">30267 8308 0,'18'0'16,"-36"0"15,-17 18-15,17-18-1,-17 0-15,-18 0 32,35 0-32,1 0 15,-1 0-15,0 0 16,1 0-1,17-18 1,0-17 0,0 17-1,17-17 1,1 35-16,0-18 16,-18 36 30</inkml:trace>
  <inkml:trace contextRef="#ctx0" brushRef="#br1" timeOffset="76729.07">30338 8502 0,'0'18'47,"-36"17"-16,36-18-31,-17 1 16,-19 0-1,19-18 1,-1 0-1,0 0-15,-17 0 16,0-18 0,17 18-16,1-18 31,52 36 47</inkml:trace>
  <inkml:trace contextRef="#ctx0" brushRef="#br1" timeOffset="77245.63">30673 8484 0,'0'18'78,"0"17"-62,0-17 15,17-1-15,1-17-16,0 0 15,-1 0 1,1 0-16,0 0 0,-1-17 16,1 34 15,-18 1-15,0 17-1,0 1 1,0-19-16,0 19 15,0-19 1,0 1 0,-18 0-16</inkml:trace>
  <inkml:trace contextRef="#ctx0" brushRef="#br1" timeOffset="77797.5">30514 8237 0,'-18'0'62,"1"-17"-46,17-1-16,-18 0 16,0-17-1,18-18 1,0 36-1,0-1 1,0 36 15,18-1 1,-18 1-17</inkml:trace>
  <inkml:trace contextRef="#ctx0" brushRef="#br1" timeOffset="78163.81">30585 8184 0,'-18'0'16,"36"0"31,17-17-32,-18-1 1,19 1-1,-36-1-15,17 18 0,-17-18 16,0 1-16,0-1 16,0 0-1,-17 36 17</inkml:trace>
  <inkml:trace contextRef="#ctx0" brushRef="#br1" timeOffset="97720.9">29385 11148 0,'0'0'16,"18"-36"0,-18 19-16,-36-18 31,-16 17-16,16 18 1,-52 0-16,-35 88 16,34-17-1,19 52 17,70-88-32,0 36 15,123 35 1,-17-71-1,71-17 1,-142-18-16,0 0 0</inkml:trace>
  <inkml:trace contextRef="#ctx0" brushRef="#br1" timeOffset="97888.56">28979 11324 0,'0'0'0,"-70"0"15,105 0 1,53 0 0,-35 18-1,71-18-15,87 0 16</inkml:trace>
  <inkml:trace contextRef="#ctx0" brushRef="#br1" timeOffset="98187.78">29879 11112 0,'0'0'0,"-18"-17"16,1 17-16,-36 0 15,-35 17 1,35 1-1,-18 53 1,53-36-16,1 18 16,17 53 15,17-71-31,19 18 16,34-18-1,-17-17-15,35-18 16,1 0-16</inkml:trace>
  <inkml:trace contextRef="#ctx0" brushRef="#br1" timeOffset="98404.39">30232 11271 0,'0'0'0,"0"-106"16,-18 89-16,-35-19 16,-70 19-1,35 52 1,-1 53-1,72-35 1,-1-17-16,18-1 0,0 0 16,0 36-16,18-36 15,17-17 1,-17-1-16,17 18 0,0-17 16,18-18-16,35 18 0</inkml:trace>
  <inkml:trace contextRef="#ctx0" brushRef="#br1" timeOffset="98837.65">30514 11236 0,'0'0'0,"0"-18"31,0 1-31,18 17 16,-1 0 0,-52 0 15,-18 35-16,35-35-15,-35 35 16,36 18 0,17-35-16,17 35 15,19-18 1,52 18 0,-70-35-16,-1 17 15,-17 18 1,-17-36-1,-54-17 1</inkml:trace>
  <inkml:trace contextRef="#ctx0" brushRef="#br1" timeOffset="99003.81">30637 11165 0,'71'-17'16,"-142"34"-16,213-34 16,-125 17-16,1 0 15,17 0-15</inkml:trace>
  <inkml:trace contextRef="#ctx0" brushRef="#br1" timeOffset="99187.62">30990 11377 0,'0'0'0,"-17"53"31,34-53-15,1 0-16,-1 0 0,19 0 0,70-18 31,-36 18-31</inkml:trace>
  <inkml:trace contextRef="#ctx0" brushRef="#br1" timeOffset="99693.67">31660 11254 0,'0'-18'31,"0"36"-31,-52-54 16,34 36-16,-35-17 16,-18 34-1,36 19 1,17 17-1,18-36-15,18 18 16,17 36 0,-17-53-16,17-1 15,-17 1 1,0-18 0,-54 0 15,-34 0-16,17 0 1,0 53 15,35-53-31,18 35 0,18 18 32,0-35-32,-1-1 15,18-17-15,36 18 16,35-18-1,-53-18-15</inkml:trace>
  <inkml:trace contextRef="#ctx0" brushRef="#br1" timeOffset="100130.54">32048 11342 0,'0'0'15,"0"-18"17,-35 18-17,18 0-15,-36 0 16,0 18 0,-18 17-1,54-17-15,17 17 16,-18-17-16,18-1 0,18 36 15,52 18 1,1-36 0,-36-35-1,18 0-15,-18 0 16,18 0-16,0-18 0</inkml:trace>
  <inkml:trace contextRef="#ctx0" brushRef="#br1" timeOffset="100423.39">32542 11254 0,'-17'0'15,"34"0"-15,-34-18 16,-1 18 0,0 18-1,1-18-15,-1 17 16,1-17-16,-54 53 15,53-18 1,-35 18-16,18 18 31,17-53-31,18 17 0,0-18 16,18 54 0,0-53-16,52-1 15,-52-17-15,17 0 0,1 0 0</inkml:trace>
  <inkml:trace contextRef="#ctx0" brushRef="#br1" timeOffset="100805.35">32966 11218 0,'0'0'16,"-18"-17"-16,0 17 0,-70 17 15,71 1 1,-19 0-16,-17 52 16,36-52-1,17-1-15,-18 1 0,0 35 16,1 35 0,17-70-16,0-1 0,0 1 0,0 0 15,17-1-15,-17 1 0,18 0 16,17 17-1,1-35 1,17-35 0,-36 17-16,-17-17 15,-17-1 1,-1 19-16,-70 17 16,0 0-1,35 0-15,-36 17 16</inkml:trace>
  <inkml:trace contextRef="#ctx0" brushRef="#br1" timeOffset="101566.9">29173 11818 0,'-264'0'16,"528"0"-16,-757-18 15,457 18-15,54 0 16,105 18 0,318 17-1,-229-35-15,317 36 16,406-1-1,-600-17 1,-35-18-16,-18 0 0,-35 0 0,-35 0 0,229 0 16,-371-18-1,1 18-15,52-18 16,-105 18 0,-36-17-1,-52-1 1,52 18-16,0 0 0,1 0 15,-18 18 1,35-1 0,17-17 15</inkml:trace>
  <inkml:trace contextRef="#ctx0" brushRef="#br1" timeOffset="122314.65">24676 6403 0,'0'0'0,"0"-18"47,17 36-32,-17 0-15,18 34 16,0-16-16,-18 17 16,0 0-1,0 141 1,0-124-16,0 71 16,0 53-1,0-158-15,0 16 16,17-34-16,1 17 15</inkml:trace>
  <inkml:trace contextRef="#ctx0" brushRef="#br1" timeOffset="123330.32">23953 5627 0,'-18'-35'16,"36"70"-16,-36-88 15,0 71 1,18 52 0,0-35-16,0 71 15,0 18 1,0 87-1,0-140 1,-17 52-16,17 18 31,0-123-31,0 17 16,17 1 0,1-36-16,35 0 15,88-36 1,-70 19-16,87-19 15,19 1 1,105 35 0,-194 18-16,88 17 15,54 18 1,-124-35 0,17-1-1,-88-17-15,1 0 16,16-17-1,-52-1 1,36 0-16,-36-17 16,17-53 15,-17 53-31,0-54 16,0-52-1,0 35 1,0-35-1,18 88-15,0-17 16,17-18 0,-35 70-16,35-17 15,-35 0 1,0 17 0,-35 18-1,-71 0 1,53 0-1,0 0-15,-17 18 16,-18-18-16,-1 0 0,1 17 16,-141-17-16,-142 18 31,248-18-31,-71 0 16,106 0-16,17 17 0,18-17 15,-17 0 1,34 0-16,19 0 15</inkml:trace>
  <inkml:trace contextRef="#ctx0" brushRef="#br1" timeOffset="123763.84">24164 5838 0,'0'18'16,"0"17"-1,0-17-15,0 17 16,0 53-1,18-17 1,35 17 0,-36-70-16,36 0 15,18-18 1,-1-18 0,-52-17-16,35-18 15,-18-53 1,-17 88-1,-18-52-15,0 52 16,0-17 0,0 17-16,-18 18 15,18 18 1,18-1-16</inkml:trace>
  <inkml:trace contextRef="#ctx0" brushRef="#br1" timeOffset="123979.9">24905 5891 0,'0'0'0,"0"-17"16,18 17-16,-18 35 31,17 71-15,-17-53-1,0 53-15,18-1 16,-18 37 0</inkml:trace>
  <inkml:trace contextRef="#ctx0" brushRef="#br1" timeOffset="137402.44">23723 5239 0,'36'-18'16,"-72"36"-16,124-18 16,-70 17-16,88 72 15,159 158 1,-160-124-1,248 283 1,-229-265-16,228 229 16,-69-140-1,-142-142 1,0-88 0</inkml:trace>
  <inkml:trace contextRef="#ctx0" brushRef="#br1" timeOffset="137671.57">25540 5380 0,'-71'-35'15,"142"70"-15,-283 18 16,142 0 0,-18 17-16,-248 230 15,213-176 1,-18-1-16,0 1 0,0-1 16,-142 124-16,19-35 15</inkml:trace>
  <inkml:trace contextRef="#ctx0" brushRef="#br2" timeOffset="157200.5">4357 3457 0,'0'0'0,"35"-35"16,-35 17-16,18-17 15,-1 17 1,-17 54 15,18 105-15,-1-71 0,19 124-1,17 159 1,-36-247-16,19 123 15,-19-35 1,-17-106-16,18 71 16,-18 35-1,0-141-15,0 18 16,0-1 0,35-17-1,-17-35 1,-1-1-1,1-17-15,-36 0 47,-17 0-31,17 0 0,36 0-16,0 0 15,123-17 1,-35-1-16,35 1 15,70-1-15,301-17 16,493-18 0,-652 35-16,370 0 15,194-17 1,-440 18 0,-1-19-1,-388 19-15,36-19 16,-107 1-1,-34 17-15,-36-17 16</inkml:trace>
  <inkml:trace contextRef="#ctx0" brushRef="#br2" timeOffset="158193.64">4321 3281 0,'-53'0'15,"106"0"-15,-141 0 16,123 0 0,54 0-1,-19 0-15,142 0 16,352 0-1,-299 0-15,352-18 16,89 18 0,405-17-1,-776 17 1,-18-18-16,-17 18 0,-53 0 16,177-18-16,-283 1 15,53 17 1,-88-18-1,-177 18 17,-35 0-17,71 18 1,-18 17 0,35-35-16,18 35 15,18 18 1,0-35-16,-1 52 15,19 54 1,16 105 0,-34-141-16,0 0 15,-1 18-15,1 0 16,0 71-16,-1-1 16,-17-106-1,0 1-15,0 52 16,0-17-1,-17 18 1,-1-36 0,18-70-1,-18-1-15,1-17 16,-107-35 0,54 17-16,-160-17 15,-105 17 1,124 1-16</inkml:trace>
  <inkml:trace contextRef="#ctx0" brushRef="#br2" timeOffset="158993.68">5821 3933 0,'0'-17'16,"0"34"-16,0-52 15,0 53 17,0 105-1,17-70-31,-17 18 0,18-1 16,17 54-1,0-54-15,54 36 16,69 0-1,-105-106-15,71 0 16,-1-53 0,36-88-1,-141 70-15,34-70 16,-52-70 0,-35 87-1,-18 18 1,36 89-16,-19 17 15,1 53 1,17-36 0,18 36-16,18-35 15</inkml:trace>
  <inkml:trace contextRef="#ctx0" brushRef="#br2" timeOffset="159231.34">7126 3863 0,'0'0'0,"0"-18"15,0 54 17,0 69-17,0-52-15,17 0 16,-17 18-16,36 105 15,-19-70 1,-17-53-16,18-18 16,-18 0-16,0 1 0</inkml:trace>
  <inkml:trace contextRef="#ctx0" brushRef="#br2" timeOffset="159443.79">6932 4586 0,'0'0'0,"-18"0"16,1-18 0,52 1-1,0 17-15,0 0 0,1 0 16,17 0-16,-1 0 16,19 0-16,0-18 0,70 1 15,17-19 1</inkml:trace>
  <inkml:trace contextRef="#ctx0" brushRef="#br2" timeOffset="159644.04">6949 3951 0,'-123'-106'31,"105"71"-31,159 176 0,-282-335 15,159 159-15,70-18 16,36 18 0,-36 35-16,71 0 15,70 53 1,-194-18-16,18 71 16</inkml:trace>
  <inkml:trace contextRef="#ctx0" brushRef="#br2" timeOffset="161427.94">10301 3863 0,'17'0'47,"-17"18"-16,-17-1-15,-1 1 0,-17 17-16,17-17 15,-17-1-15,-71 54 32,71-36-32,-53 18 15,-18 0 1,53 0-1,53-35 1,53-1 0,53 1-1,-54 0-15,37-18 16,16 17 0,-16 18-1,-54-17-15,-17 0 16</inkml:trace>
  <inkml:trace contextRef="#ctx0" brushRef="#br2" timeOffset="161835.19">10001 4127 0,'0'0'0,"53"0"31,141 0-16,17 0 1,266 18 0,-283-18-1,211 18-15,-193-18 16,194 17 0,-54-17-1,-16 0 1,-266 0-16,1 0 15,-124 0 1,17 0-16</inkml:trace>
  <inkml:trace contextRef="#ctx0" brushRef="#br2" timeOffset="162562.44">9860 2311 0,'0'0'0,"53"-36"15,-18 1-15,18-35 16,53-36 0,-71 35-1,-17-35 1,-18 89-16,-18-1 16,0 18-16,-105 35 15,17 18 1,53 0-16,-17 71 15,70 105 1,17-141 0,54 89-16,70 87 15,-71-105 1,-34 0 15,-54-124-31,-35 0 16,18-17-16</inkml:trace>
  <inkml:trace contextRef="#ctx0" brushRef="#br2" timeOffset="162895.6">9807 2663 0,'53'-17'15,"-36"17"-15,-87 17 0,211-34 16,-88 17-16,0 0 15,0 0-15,123 0 16,-123 0 0,-18 0-16,0 0 15,1-18-15,-19 1 32,-17-1-32,-17 0 15,-1 1 1,18 34-16,0 19 15,18 16 1,-18-16-16,35 52 16,18 53-1,-18-88 1,-35-35-16</inkml:trace>
  <inkml:trace contextRef="#ctx0" brushRef="#br2" timeOffset="163051.57">10442 2364 0,'-18'-36'0,"36"72"0,-71-125 16,35 89-16,1 0 16,-1 36-1,18 34 1,0-34-16</inkml:trace>
  <inkml:trace contextRef="#ctx0" brushRef="#br2" timeOffset="163412.34">10742 2593 0,'70'0'16,"-140"0"-16,158 0 15,-106 18 1,1 17-1,-1-18-15,0 36 16,-17 53 0,35-71-1,18 18-15,35 0 32,-18-35-32,0-18 0,18 0 15,0 0-15,35-18 16,0-70-1,-88-53 1,-70 35 0,34 71-16,-52-36 15,-18 54 1,71 17-16,18 17 16,34 1-1</inkml:trace>
  <inkml:trace contextRef="#ctx0" brushRef="#br2" timeOffset="163829.51">11253 2628 0,'0'0'0,"18"-53"32,-18 36-32,17-19 15,36 36 1,18 36-1,17 87 1,-53-70-16,1 35 16,-36 36-1,-18-107 1,0 1-16,1-18 0,-1 0 0,-35-35 31,53-106-15,71-1-1,-18 54 1,0 71 0,-36-1-16,18 18 0,71 53 15,-88-18 1,17 36 0,0 52-1,-17-52 1,-18-18-1,-18-53-15,1 0 0</inkml:trace>
  <inkml:trace contextRef="#ctx0" brushRef="#br2" timeOffset="164013.41">11641 2117 0,'0'0'0,"0"-53"15,18 70 32,-18 1-47</inkml:trace>
  <inkml:trace contextRef="#ctx0" brushRef="#br2" timeOffset="164789.31">11341 3457 0,'-35'-35'16,"70"70"0,-88-88-16,36 53 15,17 18 17,0 35-17,0 0 1,0-36-16,0 54 15,0 0 1,0-19 0,0-34-1,0-53 1,35-89 0,-17 71-16,17-70 15,36-53 1,-19 105-1,19 53 1,-53 54 0,17 17-16,0 105 31,-17-105-31,-18 35 16,17-52-16,-17 17 15,0-36-15,0 19 0</inkml:trace>
  <inkml:trace contextRef="#ctx0" brushRef="#br2" timeOffset="165330.34">11377 3510 0,'-18'-35'16,"18"17"-16,18 71 0,-18-123 16,35 70-16,-17-18 15,123-17 1,-88 17-16,35 0 15,18 1 1,-89 17 0,18 0-16,-35 17 31,0 1-15,-17 0-16,17 35 15,0 70 1,17-17-1,1 17 1,0-70-16,-18-17 16,0-19-1,17-34-15,-17-54 16,0-17 0,18 35-16,-18-71 15,18-34 1,-18 122-1,17-34-15,1 70 16,17 17 0,-17 19-1,-1-19-15,19 54 16,-36-18-16,0-18 0,-18 53 31,-17-17-15,17-71-1,1 0-15</inkml:trace>
  <inkml:trace contextRef="#ctx0" brushRef="#br2" timeOffset="165779.51">12364 3351 0,'0'18'15,"0"-36"-15,-17 71 16,-1-53-1,18 36-15,-18-19 0,18 36 16,18 53 0,-18-71-1,35 53-15,-17 18 32,-18-53-17,0-35 1,-18-53-1,-17-89 1,17 1 0,18-71-1,0 141-15,18-53 16,35 18 0,35 70-1,-35 53 1,-18-17-16,-17 17 15,0 0-15,-18 1 16,-18 34-16,-70 36 16,0-53 15,-36-18-15,106-35-16,1 0 0</inkml:trace>
  <inkml:trace contextRef="#ctx0" brushRef="#br2" timeOffset="166129.64">12770 3298 0,'0'0'0,"71"0"16,-54 0 0,1-17-1,-18-1-15,-18 18 16,18-17-16,-53-1 15,36 18 1,-19 0-16,1 0 16,35 18-1,-18-1-15,18 1 0,0-1 16,36 36 0,34 53-1,-17-35 1,0 35-1,-53-89-15,0 36 16,-88 0 0,-53-35-1,35-54 1</inkml:trace>
  <inkml:trace contextRef="#ctx0" brushRef="#br2" timeOffset="168020.33">12752 4198 0,'0'0'0,"-17"0"31,105 0 16,0 0-32,71 0 1,194 18 0,-230-18-16,177 17 15,159 19 1,-36-19 0,-141-17-1,-158 18-15,122-18 16,72 0-1,-230 0 1,71 0-16,-89 18 16,-17-18-1,0 0-15,0 0 0,-18 0 16,-17 0-16,17 0 16,-17 0-1,-18 17 32,0 18 109,0 18-140,0-17-16,0 17 0,0-18 16,0 71-1,0-36-15,0 1 0,0-1 16,18 160-1,-18-142-15,17 88 16,19 71 0,-19-53-1,18 106 1,-35-212-16,18 106 16,0 88-1,-1-193 1,1 52-16,-18-71 15,18 1-15,-18-1 0,17 177 32,-17-194-17,0-17-15,18 52 16,-18-35 0,18-18-16,-18-17 15,0-1 1,0-34 203</inkml:trace>
  <inkml:trace contextRef="#ctx0" brushRef="#br2" timeOffset="168814.52">16227 7973 0,'0'0'0,"0"-36"47,0 19-32,0-1-15,0-35 16,18-35 0,35 0-1,88-53 1,-88 106-1,88-36-15,35 18 16,-105 53 0,17 35-1,-35 1 1,0 69 0,-36-69-16,-17 34 15,0 1 1,0-54-16</inkml:trace>
  <inkml:trace contextRef="#ctx0" brushRef="#br2" timeOffset="169333.27">16844 7902 0,'0'0'0,"18"-17"15,-18-1-15,0-17 16,-53 35 0,0 0-1,-53 53 1,71-18-16,0-18 16,17 19-16,-17-1 0,17 53 15,18-52 1,18 16-16,52 1 15,54 0 1,-54-53 0,36-17-1,18-54 1,-71 1 0,-71-72-1,0 107-15,-34-35 16,-72 17-1,89 53-15,-1 0 16,1 0-16</inkml:trace>
  <inkml:trace contextRef="#ctx0" brushRef="#br2" timeOffset="170881.52">17109 8220 0,'-18'0'32,"36"0"30,0 17-46,17-17-1,71 18 1,-53-18-16,88 18 16,53-1-1,194 1 1,-229-18-16,193 18 16,177-18-1,-193 0 1,-195 0-16,88 0 15,-141 0 1,18 0 0,-53 0-1,-106 0 1,0 0 0,18 0-16,17 0 0,1 0 15,-1 0-15,0 0 16,36 0 31,0 0 156,-1 0-188,1 0 1,-1 0-16,1 0 16,17 17-16,1-17 0,69 18 15,160-1 1,-36 19 0,-88-19-16,1-17 15,16 18-15,-17 0 16,159 17-16,141 18 15,-317-36 1,123 1 0,-36 0-1,36-1 1,-176-17-16,17 18 16,0-18-1,-70 0 1,-1 0 31,36 0-32,-35-18 1,35 18 0,-18 0-1,0-17 1,1 17-1,-1 0 17,-17 0-32,-1 0 31,-34 0 0,-1 0-15,0-18 46</inkml:trace>
  <inkml:trace contextRef="#ctx0" brushRef="#br2" timeOffset="172169.47">23247 8132 0,'0'0'16,"-35"-18"-16,17 0 0,0 1 16,1 17-1,34 0 1,107 0-1,-53 0 1,140 0 0,248 17-1,-283 1-15,-17-18 16,335 18 0,-371-1-16,1-17 0,-18 0 15,88 0 1,-159 0-16,0 0 15,-17 0 1,-36 0 0,0-17-16,1 17 15,-1 0 1,1 0 0,17 17-1,-18-17 1,18 18-1,0-1 1,0 1 0,0 0-1,0-1-15,0 19 0,-18-19 16,1 107 0,17-89-16,-18 71 15,0 17 1,-17 54-1,17-124-15,1 0 0,17-1 16,0-16-16,-18 34 16,18 36-1,0-71 1,0 18 0,0-35-1,0 0-15,0-1 16,-35-17 46,17-17-46,-52-19 0,-19 19-1,19 17-15,-106-36 16,-177 1-1,212 17-15,-124 1 16,-105-1 0,176 1-1,-18 17 1,177 0-16,-18 0 16,53 0-1</inkml:trace>
  <inkml:trace contextRef="#ctx0" brushRef="#br2" timeOffset="172765.24">23670 8378 0,'0'0'15,"-35"0"17,0 53-17,-18 36 1,18-19-1,35-35-15,0 18 16,53 18 0,35-53-1,-18-18 1,-34-18-16,-19 0 16,1 1-16,-1-1 15,1-70-15,-18 52 16,-70-158-1,17 159 17,-18 53-17,53-1-15,1 19 16,17-1-16</inkml:trace>
  <inkml:trace contextRef="#ctx0" brushRef="#br2" timeOffset="173015.41">23953 8414 0,'0'-36'16,"0"72"-16,-18-124 16,18 105 15,0 71-16,0-35-15,0 0 16,0 0-16,0 53 16,-18 17-1,18-87-15,0 17 16</inkml:trace>
  <inkml:trace contextRef="#ctx0" brushRef="#br2" timeOffset="173323.75">23917 8537 0,'-17'-35'0,"17"0"16,17 105-16,-52-176 0,35 89 0,-18-36 16,36 35-1,0 18 1,17 0-16,53 18 15,-70-1 1,35 19 0,-18 87-1,-35-70-15,0 0 0,-71 88 32,-17-70-17,-18-36 1,53-35-1,53-18-15,-17 1 0</inkml:trace>
  <inkml:trace contextRef="#ctx0" brushRef="#br2" timeOffset="173800.68">24341 8714 0,'0'0'0,"17"-36"32,-17 19-32,0-1 15,0 0 1,0 1-16,-17-1 16,-1 18-1,18 18-15,-18-18 0,1 17 16,-19 36-1,19-35-15,-1 17 16,18 18 0,18-35-1,17-1 1,-17-17-16,-1-17 16,19-18-1,-19 17 1,1-17-16,0-1 15,-1 36 17,-17 36-17,0-19-15,0 36 16,0-18 0,0-17-16,18 0 15,17-1-15</inkml:trace>
  <inkml:trace contextRef="#ctx0" brushRef="#br2" timeOffset="173999.41">24640 8537 0,'0'0'16,"-52"-159"0,34 230 15,0 70 0,18-88-31,0 35 16,0 18-1,0-71-15</inkml:trace>
  <inkml:trace contextRef="#ctx0" brushRef="#br2" timeOffset="174549.41">24517 8749 0,'-18'-53'16,"18"35"-16,18 89 0,-18-177 16,0 88-16,18 18 15,-1 0-15,36 0 16,0 0 0,53 0-1,-88 0 1,17-17-16,0-1 31,-17 18-31,-18-18 16,-18 1-1,-17 17 1,17 17-16,-17 19 16,0 17-1,-1 0 1,36 0-1,0-36-15,18-17 16,35 18 0,-18-36-1,18-17 1,-35 17-16,-1-17 16,-17-18-1,0 35 1,0 107 31,18-36-32,-18-36-15,18 36 16,-1 0 0,1-53-1,0 0-15</inkml:trace>
  <inkml:trace contextRef="#ctx0" brushRef="#br2" timeOffset="181103.36">17973 2981 0,'-17'0'16,"17"18"-1,-18-18-15,0 17 16,18 36 0,0-18-16,0 36 15,0 17 1,-17 89-1,17-107-15,-18 89 16,0 88 0</inkml:trace>
  <inkml:trace contextRef="#ctx0" brushRef="#br2" timeOffset="181353.11">17832 5203 0,'0'0'0,"-17"89"16,17-54-16,0-17 0,0-1 15,0 54 1,17-1 0,1 1-1,-18-36-15,0 53 16,0 71-1,-18-88 1,18 52-16,0-70 16</inkml:trace>
  <inkml:trace contextRef="#ctx0" brushRef="#br2" timeOffset="181521.1">17815 6667 0,'-36'283'31,"72"-566"-31,-72 707 15,19-354-15,17 1 0,0-18 16,0 159 0,0-142-16,0 71 15,0 88 1,-18-87 0</inkml:trace>
  <inkml:trace contextRef="#ctx0" brushRef="#br2" timeOffset="181752.25">17620 9454 0,'0'0'0,"0"142"16,0-90-16,0 1 15,0-17-15,0 17 0,0-1 16,0 90 0,-17-37-1,-1-69-15,1 52 16</inkml:trace>
  <inkml:trace contextRef="#ctx0" brushRef="#br2" timeOffset="181921.46">17515 10883 0,'0'0'0,"-18"159"15,18-71 1,18 36 15,-1-71-31,-17 52 0</inkml:trace>
  <inkml:trace contextRef="#ctx0" brushRef="#br2" timeOffset="182172.55">17479 12718 0,'0'0'0,"-17"194"15,-1-124-15,18 36 16,18 53-1,-18-106-15,0 53 16,0 70 0,-18 18 15,18-141-31,0 17 0,-18 107 16</inkml:trace>
  <inkml:trace contextRef="#ctx0" brushRef="#br2" timeOffset="182335.62">17409 14270 0,'-18'141'15,"1"-88"-15,52-247 0,-88 529 16,35-264-16,1 52 16,-1 71-1,18-88 1,18 70 0,-1-123-16,1 71 15,0 52 1,-18-105-16,35 34 15,-18-69 1,1 17-16</inkml:trace>
  <inkml:trace contextRef="#ctx0" brushRef="#br2" timeOffset="182469.19">17603 16281 0,'0'0'0,"-35"70"16,17-52-16,18 17 15,-18-17-15,18 35 16,0 0-16</inkml:trace>
  <inkml:trace contextRef="#ctx0" brushRef="#br2" timeOffset="182703.67">17550 17392 0,'0'0'0,"0"141"16,0-106-1,0 36-15,0-36 16,0 0-16,0 36 0,0-36 16,0 53-1,-18 89 1,1-124-16,-1-18 0,18 18 0,-18-18 15,1 18-15,17-18 0</inkml:trace>
  <inkml:trace contextRef="#ctx0" brushRef="#br2" timeOffset="184203.16">864 3457 0,'0'-17'15,"0"34"-15,0-105 16,-17 70-16,-1 1 0,0 17 15,1-18-15,-1 0 0,-52 1 16,-72 17 0,90 17-16,-54 36 15,-124 159 1,195-159-16,-35 141 16,70-141-16,35 123 15,0-140-15,106 87 16,89-70-1,-178-53-15,19 0 16,70-35-16,177-106 16,-283 88-1,53-88-15,-123-142 32,-71 142-17,-106 0 1,159 123-16,0 18 0,-35 0 15,-35 53-15</inkml:trace>
  <inkml:trace contextRef="#ctx0" brushRef="#br2" timeOffset="184770.17">512 4339 0,'0'0'16,"17"18"-1,-52 52 17,17-34-32,-70 52 15,70-53-15,-70 53 16,0 36-1,70-89-15,-17 53 16,0 0 0,35-70-16,0 0 0,0 17 15,0-17-15,35-18 16,-17 17-16,52-17 16,-34 0-16,52 0 15,-35 0-15,88 0 16,70 0-1,-158 0-15,18 18 16,88 0-16,-1-1 16,-69-52-1,-72 35 1,1-18-16,-18-17 16,0-53-1,-18 53-15,18-1 0,-17-17 0,-1 18 16,-53-194-1,-34 70 1,-1 71 0,88 70-16,0 18 0,1-17 15,-1 17-15,1 0 0,-19 0 16,1 0-16</inkml:trace>
  <inkml:trace contextRef="#ctx0" brushRef="#br2" timeOffset="185170.41">212 3898 0,'17'0'0,"-34"0"0,34 18 15,-17-1-15,36 1 16,52 53 0,-53-54-16,-17 1 0,35 0 15,88 34 1,-106-52-1,0 0-15,1 0 0,-1 0 0,106-52 16,-88 16 0,-53 19-16,17-1 0,-17 0 15,0-35-15,0 36 16,-17-1-16,-18 1 16,-54-1-1,72 36-15</inkml:trace>
  <inkml:trace contextRef="#ctx0" brushRef="#br2" timeOffset="185623.9">300 3563 0,'0'0'0,"17"35"16,-17-17-1,18 0-15,53 17 32,-54-35-32,19 0 0,-19 0 15,1-18-15,17 18 0,0-17 16,-17 17-16,0 0 0,-1-18 15,1 0-15,0 18 0,-1-17 16,-17-1 0,-17 18-1,-1 0 1,18 18-16,-53-18 16,-17 0-1,52 0-15,0 0 16,1 0-16,-19 0 31,19 17-15,34-17-1,1 0-15</inkml:trace>
  <inkml:trace contextRef="#ctx0" brushRef="#br2" timeOffset="185953.98">900 3616 0,'0'0'0,"-18"-18"15,18 1-15,18 17 16,-1 0-1,1 17 1,-18 19 0,-53-19-1,-18 1 17,54-18-32,-36 18 15,53-36 1,0 0-16,35 18 15,53-35 1</inkml:trace>
  <inkml:trace contextRef="#ctx0" brushRef="#br2" timeOffset="186587.21">1305 4586 0,'0'0'0,"-53"0"16,36 0-16,-1 0 0,0-18 16,36 1-1,17 17-15,36 0 16,105-35 0,-17 35-1,-88-18-15,-1 18 16,-17-18-16,53 1 15,-89 17 1</inkml:trace>
  <inkml:trace contextRef="#ctx0" brushRef="#br2" timeOffset="187223.74">1870 4251 0,'0'0'15,"0"-35"1,17 35-16,-17 17 16,18 72-1,17-19 1,-17 89 0,-1-124-16,1 53 15,0 0 1,-18-70-1,0-36 1,-36-87 0,36 52-1,-17-53 1,34-106 0,1 106-1,53-17 1,-36 105-16,18 1 15,17 70 1,-52-18-16,-18 53 16,0-17-1,-53 34 1,18-87-16,-18 17 16,0 1-1,53-54 1,35 0-1,1 18 1,34-17-16,71 34 16,-105 1-1,34 35-15,-35 0 32,-35-18-32,-17 0 0,-1-17 15,0 17-15,-70 1 16,-35-19-1,87-17-15,19-17 16,-1-1-16,18 0 0</inkml:trace>
  <inkml:trace contextRef="#ctx0" brushRef="#br2" timeOffset="187638.37">2522 4198 0,'18'0'16,"0"0"-16,-54 0 0,72 35 15,-36-17 1,0 0-16,0-1 0,0 36 16,17 71 15,1-89-31,-1 0 0,-17 0 16,18 1-16,0 34 15,-18-17 1,-36-88 15,-16-71-15,34 53-16,0-70 15,18 17 1,53-35 0,-35 105-16,17 19 15,-17 17-15,88 70 16,-89-34-1,36 70-15,-18-54 16,-17 1-16,17 0 16,1 53-16,-1 0 31,-35-88-31,0-1 0</inkml:trace>
  <inkml:trace contextRef="#ctx0" brushRef="#br2" timeOffset="187805.25">2610 4480 0,'-35'-35'16,"70"70"-16,-70-88 15,53 36 1,70 17 0,-53-18-16,71 18 15,-71-18-15</inkml:trace>
  <inkml:trace contextRef="#ctx0" brushRef="#br2" timeOffset="188125.1">3157 4251 0,'0'0'15,"0"-53"1,0 35-16,-17-17 16,-19-35-1,19 70-15,-1 0 16,-17 0-16,-1 17 15,1 89 1,35-35 0,35 52-1,1-88-15,17 18 16,53 18 0,-54-54-1,-16 36 1,-54-53-16,-35 36 15,-53-19 1,18-17 0,35 0-1</inkml:trace>
  <inkml:trace contextRef="#ctx0" brushRef="#br2" timeOffset="188471.33">3528 4410 0,'-18'0'16,"-35"0"-1,18 0 1,35-18-1,53 0 1,105 1 0,-87 17-1,70 0 1,53-18 0,-159 18-16,36 0 15,-53 0 1,-54 0-1,19 0-15,-19 0 0,19 0 16,-36-17 0</inkml:trace>
  <inkml:trace contextRef="#ctx0" brushRef="#br2" timeOffset="188838.46">3916 4092 0,'-36'0'16,"19"0"-16,70 0 0,-142 18 31,89-1-31,18-17 0,0 18 16,35 17-1,0-35-15,35 36 16,53-1-1,-71 0 1,-52-17-16,0-18 0,-18 18 16,0 17-1,-18-18-15,-17 19 16,-36 34 0,18-17-1,-35 35 1,70-52-16,-17 17 15,-18-18 1</inkml:trace>
  <inkml:trace contextRef="#ctx0" brushRef="#br2" timeOffset="200254.98">2399 7867 0,'0'0'0,"35"-71"16,-53 89 15,-34 123-16,34-53-15,-35 142 16,-35 175 0,52-246-16,-16 141 15,-19-18 1,36-141-16,17 0 0,-17-17 16,0-1-16,-18 107 15,-18 87 1,36-123-1,-18 71 1,35-195-16,-17 54 16,17-54-1,1-70 1</inkml:trace>
  <inkml:trace contextRef="#ctx0" brushRef="#br2" timeOffset="200778.3">1587 11201 0,'-35'17'16,"70"-34"-16,1 87 46,105-34-30,88-36 0,406-18-1,-335 0-15,441 1 16,617 17 0,-353 0-1,477 17 1,-1024 1-16,371-18 15,159 0 1,-547-18 0,-70-35-1,-336 36 1,-70-19-16,-177-34 16</inkml:trace>
  <inkml:trace contextRef="#ctx0" brushRef="#br2" timeOffset="202226.63">2364 7920 0,'-71'0'16,"142"0"-16,-213-18 16,160 18-1,141-17 1,-53 17 0,35-18-16,17 18 15,36 0-15,53-18 16,18 18-16,405-17 15,618 17 1,264 35 0,-458 0-1,-548-17-15,513 17 16,352 18 0,-1023-35-16,282 17 15,-159-17 1,-34-18-1,-371 0-15,-1-18 16,-87-17 0,-106 17-1,-18 0 1,71 18 0,-18 0-16,17 0 0,1 0 15,0 0 1,17 0-1,36 18-15,0 0 16,34 35 0,37 52-1,-72-52-15,19 71 16,-19 176 0,-17-71-1,0-88-15,-17 141 16,-19 142-1,36-283-15,-17 141 16,17 88 0,-18-140-1,-17 87 1,35-211 0,-18 53-16,-17 35 31,35-159-31,-18 36 15,18-36 1,0-53 0,-17-35-1,-72-17 1,-69-1 0,-301-17-1,247 53-15,-370-36 16,-511-17-1,317 35 1,-300 35 0</inkml:trace>
  <inkml:trace contextRef="#ctx0" brushRef="#br2" timeOffset="202860.31">2804 9066 0,'0'-35'15,"0"17"1,0 71-16,0-88 16,0 70-16,0 1 15,18 105 1,0 106-1,-1-71-15,-17-88 16,0-17-16,0-1 16,0 1-16,0-18 0</inkml:trace>
  <inkml:trace contextRef="#ctx0" brushRef="#br2" timeOffset="203182.99">2646 9172 0,'-18'-88'15,"36"176"-15,-36-264 0,0 88 0,18-1 16,0 1-16,71-212 16,123 142 15,53 158-16,-106 105 1,0 160 0,-123-141-16,-53 87 15,-159 36 1,35-123 0,71-89-16,-89 35 15,18-52 1,142-36-16</inkml:trace>
  <inkml:trace contextRef="#ctx0" brushRef="#br2" timeOffset="203543.94">3387 9507 0,'0'0'0,"0"18"15,35-18 17,35 53-17,19 0 1,16 70 0,-69-87-16,-19 34 15,-34 1 1,-36-71-1,-35-53 1,70 17-16,0-69 16,71-72-1,-18 124 1,18 0-16,0 18 0,35-18 31,-35 36-31</inkml:trace>
  <inkml:trace contextRef="#ctx0" brushRef="#br2" timeOffset="203879.31">4268 9454 0,'0'0'16,"-35"-17"0,18-1-16,-36 36 31,0 52-16,53-34-15,-18 34 16,36 54 0,35-71-1,35-18 1,-53-35 0,36-35-1,17-54 1,-71 36-16,-17 1 0,0 16 15,-35-52 1,18 35-16,-54 0 16,-70 53-1,106 0-15,-18 53 16</inkml:trace>
  <inkml:trace contextRef="#ctx0" brushRef="#br2" timeOffset="204143.66">4939 9437 0,'0'0'0,"-36"-71"32,19 54-32,-89 34 31,18 36-16,52-18-15,19 54 16,34 52 0,89-18-1,0-70 1,-35-35-16,52-36 16</inkml:trace>
  <inkml:trace contextRef="#ctx0" brushRef="#br2" timeOffset="205061.46">5327 9525 0,'0'0'0,"-71"-35"16,54 35-1,-19 0-15,1 17 16,70 1 31,36-18-32,-54 0-15,36 0 16,0 0 0,35-35-1,-70 17-15,35-17 16,-18-36 0,-35 54-16,-35-19 15,-18 1 1,-70 70-1,87-17-15,-34 35 16,17 53 0,53-18-1,53 35 17,-18-87-32,18-1 0,-18-17 15,18 17-15,53-18 16,35-34-1,-70-18 1,17-54 0,-53 36-16,-17 18 15,-1 0-15,19 17 0,-19-17 16,107 17 0,-54 54-1,19 34 1,-72-35-16,1 36 15,-18-36 1,-18 18-16,-17-18 16,-53 1-1,70-36 1,-35-18-16,18-35 31,35 18-31,18 0 16,-1-1-16,54-52 15,52-35 1,-88 87-16,54-16 16,-72 34-16,36 0 15,-18 18 1,-35-17-16,-17 34 31,-18 36-15,35-18-16,17 36 15,36 17 1,88 53 0,-106-88-1,54 18-15,-54-1 32,-123-52-17,35-36-15,18 1 0,-54-36 16</inkml:trace>
  <inkml:trace contextRef="#ctx0" brushRef="#br2" timeOffset="205245.07">6861 9366 0,'0'0'0,"71"88"15,-54-52-15,-17-1 16,0 0-16,0 36 15,18 52 1,0-87 0,-18-1-16,17 0 15</inkml:trace>
  <inkml:trace contextRef="#ctx0" brushRef="#br2" timeOffset="205378.37">6949 9119 0,'0'-35'0,"0"70"0,0-88 15,-17 53 1</inkml:trace>
  <inkml:trace contextRef="#ctx0" brushRef="#br2" timeOffset="206029.05">7038 9543 0,'17'0'15,"1"0"-15,-53 0 0,211 35 32,-141-17-32,1-1 0,-1 18 15,35 71 1,-52-88-16,-18 17 15,0-17-15,-18 17 16,1-17 0,17-36-16,0-17 15,17-36 1,1 36-16,35-36 16,53-34-1,-89 87-15,36 0 16,-53 36-16,36 17 15,-36 36 1,17 17 0,1-70-1,17 35-15,36-53 16,-36 0 0,18 0-1,-18-18-15,0 0 0,18-17 16,-17 0-16,17-36 15,-1-35 1,-52 71-16,-17-18 16,-36 18-1,-88 70 1,106 0-16,-36 71 16,36 106-1,70-18 1,53 35-1,-53-158-15,-17-18 16,0 0-16,-18-18 16,-36 18-16,-87-53 31,70-18-31,0 1 16,0-1-16,0 0 0</inkml:trace>
  <inkml:trace contextRef="#ctx0" brushRef="#br2" timeOffset="207514.1">4727 11201 0,'0'0'15,"-35"17"17,35 1-17,17 35 1,1-35-16,0-1 15,70 1 1,-53-18-16,53-18 16,71-105-1,-35-71 1,-89 0 0,-18 105-16,-17-16 15,0-1-15,-17 18 0,-18-89 16,-71 54-1,70 123 1,1 17-16,0 19 16,-18 69-16,53 125 15,18-160 1,35 89-16,70 53 31,-35-106-15,53-36-1,-88-70-15,18-35 16,-1-71 0,-52 0-1,0-17 1,-18 105-16,-18-17 16,0 52-1,-17 36 1,35 18-1,0-36 1,0 0-16,0 1 0,53 34 16,-18-52-1,36 0 1,-36-18-16,0-18 16,1 0-16,-1 1 0,0-1 15,-17-17-15,-1-1 0,-17 1 16,-35-71-1,-18 53 1,36 36-16,-19 17 16,19 0-16,-19 17 15,19 1 1,52 17 0,18-17-1,-18 0-15,18-18 16,0 0-16,0 0 0,0 0 15,17 0-15,89-18 16,-18-35 0,-70 18-1,-54 0 17,-17 17-32,-17 0 15,-54 18 1,36 0-16,0 18 15,17 0-15,-17-1 16,17 18 0,36-17-1,35 17 1,17-17 0,36 35-1,-88-18-15,35 53 16,-18 71-1,-35-88 1,0-18-16,-18 17 0,18-17 16,-35 0-16,-18 70 15,35-105 1,-17 0 0,-18-54-1,53-52 1,71-88-1,-36 88-15,36-53 16,70-53 0,-71 123-1,19 18 1,-72 35-16,1 36 31,-1 35-15,-17 0-1,18 70 1,0-87 0,-18 34-16,0-17 31,0-35-31</inkml:trace>
  <inkml:trace contextRef="#ctx0" brushRef="#br2" timeOffset="207662.13">7073 10460 0,'0'0'0,"-18"17"16,1-17-16,17 53 16,-18-17-1</inkml:trace>
  <inkml:trace contextRef="#ctx0" brushRef="#br2" timeOffset="207928.6">7232 10724 0,'35'0'0,"-70"0"15,123 18-15,-53-18 16,-17 0-16,-1-18 16,1 1-1,-53 34 1,-53 19-1,52-1-15,-17 0 0,18 1 16,0 16-16,0 37 16,70 16-1,0-69-15,89-1 16,34-35 0,72-35-1,-178 17-15,19-52 16</inkml:trace>
  <inkml:trace contextRef="#ctx0" brushRef="#br2" timeOffset="210213.43">9225 8749 0,'17'-18'15,"-34"36"-15,52-53 16,-17 17-16,-18 0 15,0 1 1,-36-1 0,-52 53 15,18 1-15,-19 87-1,72-88-15,-1 1 0,18-1 16,35 53-1,54-70 1,122-36 0,-105-35-1,-35-35 1,-71 0 0,-71 0-1,36 52-15,0 19 16,-1 17-16,1-18 0,-36 18 15,54 0 1</inkml:trace>
  <inkml:trace contextRef="#ctx0" brushRef="#br2" timeOffset="210863.44">8960 8343 0,'0'0'0,"0"-17"31,0 34 32,0 36-48,0-18 1,0 18 0,0-35-16</inkml:trace>
  <inkml:trace contextRef="#ctx0" brushRef="#br2" timeOffset="211332.84">8978 8326 0,'0'0'0,"0"-18"16,-18 0 0,36 1 15,-1 17-16,19 0 1,17-18 0,-36 18-16,19-18 15,-1 18 1,0-17 0,-17 17-1,-36 17 1,0 19-1,18-19 1,0 1 0,0 17-16,18 36 31,0-54-31,-18 36 16,0-35-1,0 17 1,-18-35-1,18-17 1</inkml:trace>
  <inkml:trace contextRef="#ctx0" brushRef="#br2" timeOffset="211663.74">9242 8449 0,'0'-18'47,"18"18"-31,0 0-16,17 0 15,35-17 1,-17 17-1,-17 0 1,-19 0-16,1 0 31,-36 0-15</inkml:trace>
  <inkml:trace contextRef="#ctx0" brushRef="#br2" timeOffset="212890.69">9454 8396 0,'0'0'16,"18"0"0,-1 18-16,1-18 15,0 17 1,-1-17-16,1 18 16,17 17-1,-35-17 1,18-18-16,-18 18 0,0-1 31,-18-34 32,18-1-32,0 0-16,0 1-15,0-1 16,0-17 0,0 17-1,0 0 1,18-17 0,-1 35-1,-17-17-15,18 17 16,0 0-1,-1 0 17,1 0-1,0 0-15,17 0 15,-17 0-16,-1 0 1,1 0 0,-36 0 31,18 17 31,0 54-63,0-54-15,0 19 16,0 17 0,18 17-1,-1-52-15,-17 17 16,18-17-1,0-1 1,-18-34 15,0-1-15,-18 18 31,0 18-32,18-1 17,-17-17-17,17 18-15,-18-18 16,1 0 0,-1 0-16,0 18 15,1-18 16,34 0 16</inkml:trace>
  <inkml:trace contextRef="#ctx0" brushRef="#br2" timeOffset="-211963.32">9736 8731 0,'-17'-17'16,"34"52"93,-17-17-93,36 34-1,-19-34 1,1 17-1,-18-17 1,0 0 15,-18-18 16,36 0 31,-1 0-62,19 0 0,-19 0-1,1 0-15,-18 17 16,0 1 31,-18 0-16,18-1-15,0 1-1,0-1 32,0 1 31,0 0-62,0-1 15,0 1 0,0 0-31,0-1 16,0 1 0,-17-18-1,-1 18 1,-17-18-1,0 0 1,17 0 0,-17 0-1,17 0-15,0 0 16,1 0 0,-1-36 140,18 19-141,-18 17 48,18-18-47,-17 18-16,-1 35 109,18-17-93,-17 17-1,17-17 1,-18-1-1,18 19 1,0-19 0,0 1-1,-18-18 1,1 0 15,17 18-15,-18-18-1,0 0 17,1 17-17,-1-17-15,0 0 16,-17 18 0,0 0-1,0-18 1,17 0-1,36 0 95,-1-18-95,-17 36 32,0-1-31,0 1 0,0 17-1,0-17-15,0-1 16,0 19-1,0-19 1,0 1 0,0 0 15,-17-18 16,-19 35-32,19-17 17,-1-1-17,18-34 17,-35-1-17,17 0 1,-35 1-1,36 17 1,-19 0-16,19 0 0,-36 0 31,35 0-15,36 0 46,-1-18-46,1 0 0,-18 1-1,0-1 1,0-17 0,-18 17-1,18 1-15,-17 17 16,17-18-1,17 18 1,1 0 0,0-18-1,17 1 1,-17 17-16,-1-18 31,-34 18 0,-1 0 1,0 0-17,1 0 1,-1 0 0,0 0-1,1 0 16,17 18-15,-18-18-16,0 0 16,-17 0-1,18-18-15,-19 18 16,-34 0 0,34 0-1,1 0 1,35-18 31,0 1-16,0-1-15,0 0-16,0 1 31,0-1-16,0 0-15,0 1 16,0-1 0,0 1-16,0-1 47,-17 0 15,-1 1-15,0 17 62,1 0-93,-1 0-16,0 17 16,-17-17-1,17 0 1,1 0-1,-1 0 17,0 0-17,1 0 1,-1 0 0,1 18-16,-1-18 31,0 0 31,18-18-46,0 1 15,18-1-15,0 0-1,-18-17-15,17 0 32,-17 17-32,0 1 31,0-1-15,35 18 93,-17-18-93,0 18-1,-1 0-15,1 0 16,0 0 15,-18-17-15,17 17-16,1 0 31,0 0-15,-1 0-1,1 0 1,0 0 15,-1 0-15,-34 0 15,-1 0-15,0 0-1,18-18 16,18 18-15,0-18 0,-1-17-1,-17 17-15,0 1 16,0-18 0,0 17-16,0 0 15,0-17 1,0 17-16,0 1 31,-17 17-15,17-18 15,17 18 0,1-18-15,-18 1-1,17 17 1,19-36 0,-1 36-1,0-17 1,-35-1-16,18 18 16,0-17-1,-1 17-15,1 17 31,-18 1-15,0-1 15,0-34 32,-18-1-48,1 1 17,17-1-17,0 36 17</inkml:trace>
  <inkml:trace contextRef="#ctx0" brushRef="#br2" timeOffset="-211780">9013 8449 0,'-18'0'0,"18"18"0</inkml:trace>
  <inkml:trace contextRef="#ctx0" brushRef="#br2" timeOffset="-209262.56">11782 8996 0,'0'-18'15,"0"1"-15,0 52 0,0-88 16,-17 53-16,-54-18 15,-88 18 1,1 18 0,-160 52-1,195-17-15,-124 36 16,-106 105 15,159-53-31,123-53 0,1 88 16,70-88-1,70 89 1,230 52 0,-159-158-16,159 17 15,-123-53-15,175 0 16,19-17 0,193-88-1,-387 34-15,175-52 16,54-106-1,-230 53 1,-87-71 0,-89 142-16,-71-89 15,-176-35 1,35 53 0,-211-18-1,282 124 1,-141-36-16,-89 54 31,283 17-31,-53 17 16,88 1-16</inkml:trace>
  <inkml:trace contextRef="#ctx0" brushRef="#br2" timeOffset="-208028.32">10900 9719 0,'0'0'0,"71"-53"15,-71 35 1,0 1-16,0-1 0,-18 1 16,1-1-16,-19 18 15,-17-18-15,-70 54 31,88-19-31,-36 54 16,36-1 0,17 54-1,18-89-15,36 18 16,69-18 0,-69-35-16,-1-17 15,18-1-15,-18 0 0,0-17 16,1 0-16,17-71 15,-18-70 1,-53-18 0,-17 123-1,17 36-15,1 35 16,17 88 0,0-35-1,17 70 1,1 18-1,35 36 1,-53-124-16,35 17 16</inkml:trace>
  <inkml:trace contextRef="#ctx0" brushRef="#br2" timeOffset="-207662.08">11218 9790 0,'17'0'16,"1"-18"31,0 18-31,70-53-1,-35 0 16,-35 35-31,-18-34 16,-53-1 0,35 53-16,-35 0 15,0 35 1,-17 71 0,52-71-16,18 36 15,0-36-15,18 35 16,17-34-1,0-19-15</inkml:trace>
  <inkml:trace contextRef="#ctx0" brushRef="#br2" timeOffset="-207356.58">11641 9684 0,'0'-18'0,"0"36"0,-17-124 31,17 88-31,-18 1 0,0 17 16,-17 0 0,-18 35-1,53-17-15,0 17 16,35 53 0,18 0-1,0-35 1,-35-18-16,-1 1 15,-52 17 1,18-53-16,-54 17 16,0-17-1,-17-35 1,88 17 0</inkml:trace>
  <inkml:trace contextRef="#ctx0" brushRef="#br2" timeOffset="-207145.25">11800 9419 0,'18'-17'0,"-36"34"0,36-17 31,-36 35-15,18-17-16,0 70 15,0 53 1,0-88-16,18 35 15,-18-35 1,0-17-16,17-1 0,-17 0 16,0-17-16</inkml:trace>
  <inkml:trace contextRef="#ctx0" brushRef="#br2" timeOffset="-206961.63">11729 9790 0,'0'0'0,"18"-36"15,0 1 1,35 17 0,-1 18-1,54 0 1,-88 0-16,35 18 16,-36-18-16</inkml:trace>
  <inkml:trace contextRef="#ctx0" brushRef="#br2" timeOffset="-206823.53">12047 9596 0,'0'0'0,"-18"-36"16,18 19-16,-17 17 16,17 35-1,0 0 1,17 36-16,-17 17 16,18 0 15,-18-70-31</inkml:trace>
  <inkml:trace contextRef="#ctx0" brushRef="#br2" timeOffset="-206678.9">12082 9419 0,'0'-17'0,"0"34"0,-18-52 16</inkml:trace>
  <inkml:trace contextRef="#ctx0" brushRef="#br2" timeOffset="-206310.84">12135 9648 0,'0'0'0,"18"18"47,17 35-31,-17-18-16,-1 18 15,-17 35 1,0-52 0,-35-19-1,35-52 1,18-36-1,17-17 1,18 35 0,-36 36-16,1-1 15,17 71 1,-35 18 0,18-19 15,17 1-31</inkml:trace>
  <inkml:trace contextRef="#ctx0" brushRef="#br2" timeOffset="-205925.4">12611 9807 0,'18'-35'16,"-18"17"-16,-18 71 0,54-176 16,-36 87-16,-18 1 0,0 0 15,1 17-15,-19 1 16,1 34-1,17 19-15,1-19 16,-1 18-16,1 89 16,17-89-1,17 18-15,18 0 16,1-53 0,17-35 15,-36 17-31,-17 0 0,18-17 15,0-53 1,-18 53-16,0 17 16,-18 71 15,18 35-15,0-70-16,0 35 15,35-18 1,-17-35-1,-1 0-15,1-18 0</inkml:trace>
  <inkml:trace contextRef="#ctx0" brushRef="#br2" timeOffset="-205745.25">12823 9384 0,'0'0'0,"0"18"16,-18-1-16,18 71 15,-17 36 1,17-71-16,17 70 16,19 36-1,-19-141-15</inkml:trace>
  <inkml:trace contextRef="#ctx0" brushRef="#br2" timeOffset="-205573.54">12735 9772 0,'0'0'0,"17"-18"15,-17 1 1,53 17-16,-35 0 16,17-18-16,53 0 15,-52 18 1</inkml:trace>
  <inkml:trace contextRef="#ctx0" brushRef="#br2" timeOffset="-205428.41">13035 9684 0,'0'0'0,"-18"0"32,0 17-17,1 1 1,17 53 0,0-54-16,17 54 15,-17 17 1,0-53-1</inkml:trace>
  <inkml:trace contextRef="#ctx0" brushRef="#br2" timeOffset="-205261.35">13087 9366 0,'-17'18'16</inkml:trace>
  <inkml:trace contextRef="#ctx0" brushRef="#br2" timeOffset="-202910.41">13246 9878 0,'53'17'47,"53"-17"-32,35 18 1,141 0 0,106-1-1,-88 1 1,-123 0-16,175-1 16,177 19-1,-176-1 1,-176-35-16,-19 17 0,336 1 31,124 17-15,-477-35-1,123 18-15,54-18 16,-230 0 0,0 0-1,-17 0-15,52 0 16,1 0-1,-89 0-15,0-18 16,-35 1 15,-18 17-15,1 0-16,17-18 47,0 0-32,-18 18 1,1 0 0,-1-17-16,0 17 15,18-18-15,-35 1 16,17-1 15,1-17-15,17 17-16,0 0 15,-18-52 1,0 17 0,1-53-1,17 71-15,-18-53 16,1-18 0,17 88-16,-18-17 15,18 0-15,-18-18 16,1 0-1,-1 17-15,18 1 16,0-35 0,0 34-1,0 19 1,0-1-16,-18 0 0,18-17 31,0 17-15,-17 1-1,17-1 1,0 1 0,0-1-16,17 0 15,-17 1 1,0-1-16,0 0 0,0 1 16,0-1-16,18-35 15,-18-17 1,0 52-1,0 0-15,0 1 16,0-1-16,0 0 0,0 1 0,0-1 16,0-17-1,0 17 17,0 1 14,0-1-14,0 0-17,18 18 17,-18-17-17,17-1 1,-17 0 15,0 1 16,0-1 31,0 0-62,18 1 46,-18-1 32,18 1-63,-1 17 32,1-18-32,-1 18-15,-17 18 30,0 17-30</inkml:trace>
  <inkml:trace contextRef="#ctx0" brushRef="#br2" timeOffset="-198475.25">6897 5256 0,'0'-17'15,"0"34"-15,-18-17 32,-17 71-17,17-36-15,-35 53 16,0 36 0,35-36-1,-17 0 1,35-52-16,0-19 15,35-52 1,1-18 0,34-106-1,-52 106 1,35-70 0,17-1-1,-52 89-15,17 35 16,1 35-1,-1 1-15,18 69 16,35 72 0,-53-124-16,18 53 15,-18-36 1,-35-52-16</inkml:trace>
  <inkml:trace contextRef="#ctx0" brushRef="#br2" timeOffset="-198106.65">6967 5115 0,'0'-17'32,"0"34"-32,0-17 0,18 36 15,-18 16-15,17 1 0,1 71 16,0 35-1,-18-54-15,0 89 16,17 124 0,-17-195-16,0 89 15,18 0 1,0 70 0,-18-194-16,0 71 15,0 35 1,-18-88-1,18-71 1,0-17-16,-18 17 0,18-17 16,-17-1-16,17-34 31,0-36-31</inkml:trace>
  <inkml:trace contextRef="#ctx0" brushRef="#br2" timeOffset="-197725.33">6773 7214 0,'-18'18'0,"36"-36"0,-71 71 16,53-35-1,18-1-15,35 72 16,-18-72-16,53 36 15,89 0 17,-107-35-32,54-36 0,-1-17 31,-70 17-31,0-17 0,-18 0 16,-17-1-16,-1-52 15,-52 18 1,-35 70-1,-36 88 1,53-35-16,-35 53 16,-18 70-1,18-53 1</inkml:trace>
  <inkml:trace contextRef="#ctx0" brushRef="#br2" timeOffset="-188054.35">23970 9490 0,'18'-18'16,"-18"0"-16,17 1 15,1-18 1,-18 17-1,0 0-15,-18 1 16,-52 17 0,-36 17-1,36 1 1,34 17 0,54 18-1,0-35 1,34 17-16,54 18 31,-70-18-31,-19-35 16,1 18-16,-1-1 0,-17 1 0,-35 17 31,-88-35-15,87 0-16,-16 0 15,16 0-15,1 0 0,0-17 16,17-1-16,0 18 0</inkml:trace>
  <inkml:trace contextRef="#ctx0" brushRef="#br2" timeOffset="-187683.01">24217 9472 0,'0'0'0,"0"-35"31,0 17-31,-17 18 0,-1 0 16,-17 18-1,35-1-15,-18 36 16,0 0 0,18-35-16,18 17 0,-18 0 15,18-17-15,17 17 16,35-17-1,-17-36 1,18-52 0,-71 35-16,0-1 15,0 1-15,0 17 0,-35-35 16,-36 18 0,53 35-1,1 0-15,-1 0 16,18 18-16,0-1 15</inkml:trace>
  <inkml:trace contextRef="#ctx0" brushRef="#br2" timeOffset="-187288.17">24535 9490 0,'0'-18'15,"0"36"-15,0-54 16,0 19-16,0 52 31,0 36-15,0-36-16,-18 18 15,0 35 1,18-53 0,0-70 30,53-71-30,-35 71-16,0 0 16,-1-18-16,36-18 15,0 18 1,-35 89 0,-18 34-1,0 1 1,17 34-1,-17-69-15,0 17 16</inkml:trace>
  <inkml:trace contextRef="#ctx0" brushRef="#br2" timeOffset="-186720.87">24517 9560 0,'0'-35'31,"0"70"-31,53-70 16,-35 35-16,17 0 16,0 0-16,53-18 15,18 18 1,-53 0 0,-18-17-1,-35-1-15,0 0 16,-17-17-1,17 18-15,-18 17 16,18 17 0,-18 36-1,18 35 1,-17-52 0,17 34-16,0-35 15,-18 1 1,18-1-1,0-53 1,0-17 0,0 0-16,0-18 15,0-18 1,18 36-16,-1-53 16,19 0-1,-19 70-15,1 0 16,35 36-1,-18 17 1,-17 36 0,-18-54-16,-36 19 15,-34-1 1,52-35 0</inkml:trace>
  <inkml:trace contextRef="#ctx0" brushRef="#br2" timeOffset="-186337.89">25170 9278 0,'0'0'0,"0"-18"16,0 71 15,17 71-15,1-18-1,-18-36-15,0-17 16,-18 141 0,1-159-1,-1 36 1,-17-36-1,35-17-15,-18-18 0,18-18 16,18 18 0,17-53-1,-17 53-15,-18-17 16,17-1 0,-17 0-16</inkml:trace>
  <inkml:trace contextRef="#ctx0" brushRef="#br2" timeOffset="-180199.73">7620 11430 0,'0'0'0,"0"-35"31,-18 52 32,0 19-48,1-1-15,-1-17 16,0-1-16,1 18 0,-18 18 15,-36 18 1,18-18 0,18-36 15,17 1-31,18 0 31,35-54-15</inkml:trace>
  <inkml:trace contextRef="#ctx0" brushRef="#br2" timeOffset="-179965.27">7655 11359 0,'18'0'15,"-36"0"-15,71 36 16,-36-19-16,19 36 15,17 35 1,-18-35 0,-17-17-16,17 17 0,-17-18 15,17 53-15,0-17 32,-35-54-32</inkml:trace>
  <inkml:trace contextRef="#ctx0" brushRef="#br2" timeOffset="-179651.73">7725 11430 0,'0'0'0,"0"53"31,0 70-16,0-70 1,0 18-16,0-1 0,0 1 16,0 123-16,-17-106 15,17 124-15,0-18 32,-18-106-32,18 0 0,0-17 15,0-1-15,0 36 16,18-18-1,-1-70 1,-17-36-16</inkml:trace>
  <inkml:trace contextRef="#ctx0" brushRef="#br2" timeOffset="-179351.03">7249 13070 0,'0'0'16,"18"18"-1,0 0-15,-1-1 0,1 1 16,-1 17-16,19 1 16,-19-19-16,19 18 0,34 36 15,36-18 1,-35-53 0</inkml:trace>
  <inkml:trace contextRef="#ctx0" brushRef="#br2" timeOffset="-179201.88">8008 13053 0,'17'-36'16,"-34"72"-16,52-107 0,-53 89 31,-52 52-15,35-34-16,-18 17 15,-18 35-15</inkml:trace>
  <inkml:trace contextRef="#ctx0" brushRef="#br2" timeOffset="-178466.97">7443 13935 0,'0'-18'16,"0"0"-16,0 54 0,-17-89 15,-19 35-15,-69 18 16,-125 18 0,1 17-1,-194 71 1,264-53-16,-123 53 15,-71 70 1,282-105 0,1-1-16,52-17 15,18 18-15,282 123 16,-105-141 0,264-1-1,-177-34-15,354 0 16,52-36-1,335-70 1,-687 53-16,229-71 16,52-53-1,-405-17 1,-282 87 0,-35 54-16,-213-35 15,-351-36 1,422 88-1,0 1-15,1-1 0,-477-17 16,335 35 0,230 17-1,-124 1-15,36 17 32,211-17-32,17-1 0</inkml:trace>
  <inkml:trace contextRef="#ctx0" brushRef="#br2" timeOffset="-177851.4">6068 14570 0,'0'123'16,"-18"-52"-16,36-265 0,-36 458 15,-17-176-15,17 18 0,-17 0 16,-89 300-1,36-124 1,35-141-16,0 0 0,18 0 16,0-17-16,-36 123 15,1 35 1,70-194-16,0 18 16,52-35-1,54-54 1,-53-17-16,53-35 15,123-36 1,-123 36 0,123 0-16,-87 0 15,34 17 1,0 0-16,18 1 0,36-1 16,-1 18-16,265-35 15,247 17 1,-300 0-1,35-17 1,-370 18-16,35-1 16,-124-17-1,-122-1 1,-1 1 0</inkml:trace>
  <inkml:trace contextRef="#ctx0" brushRef="#br2" timeOffset="-177517.62">9824 14958 0,'0'-106'15,"0"71"-15,0 176 0,-17-300 16,-1 159-16,1 18 15,-1 17-15,-35 71 16,0 158 0,53-158-16,0 123 15,0-105-15,18-1 16,-18 1-16,17 140 16,-17 72-1,0-231-15,0 72 16,0-107-1,-17-17-15,17 0 0,-18-17 16,0-36 0</inkml:trace>
  <inkml:trace contextRef="#ctx0" brushRef="#br2" timeOffset="-176716.79">6544 15752 0,'0'0'0,"17"-18"15,-17 0-15,0 1 16,0 34-1,0 19-15,0 34 16,0 106 0,18-105-1,-18 52 1,18 19 0,-18-72-16</inkml:trace>
  <inkml:trace contextRef="#ctx0" brushRef="#br2" timeOffset="-176350.45">6597 16034 0,'0'0'0,"17"-18"16,1 0-1,35 18 16,-36-17-31,19 17 0,-19-18 16,19 1-16,70-54 16,-71 18 15,-35 35-31,17-17 0,-17 18 16,0-54-1,0 53-15,-17 18 16,-1 71-1,1-18-15,17-18 16,0 18-16,0 53 16,0 35-1,0-106-15,17 18 16,1-35-16</inkml:trace>
  <inkml:trace contextRef="#ctx0" brushRef="#br2" timeOffset="-175965.46">7108 15752 0,'0'0'0,"18"-36"15,-18 1-15,17 70 32,-17 1-32,-35 52 15,18 18 1,-1-36-16,18-35 0,-18 18 15,18-17-15,0 16 16,0-16 0,0-54-16,18-17 15,17-53 1,0-106 0,-17 123-16,17-52 15,18-1 1,-35 124-1,17 106 1,-35-53 0,0 70-16,0 54 31,0-124-31,0 17 16,-17-35-16</inkml:trace>
  <inkml:trace contextRef="#ctx0" brushRef="#br2" timeOffset="-175816.5">7126 16069 0,'0'0'0,"17"-88"15,19 35 1,52 0 0,-70 53-16,70-35 15,-53 17 1</inkml:trace>
  <inkml:trace contextRef="#ctx0" brushRef="#br2" timeOffset="-175615.54">7602 15646 0,'-18'-53'31,"36"106"-31,-71-106 16,35 70-16,1 19 15,17-1-15,-18 71 16,1 53-1,17-54 1,0 1 0,-18-88-16,18-1 15</inkml:trace>
  <inkml:trace contextRef="#ctx0" brushRef="#br2" timeOffset="-175333.32">7549 15734 0,'0'0'0,"35"-88"15,-17 88 1,-18 53-16,0 17 31,0-17-31,18 0 0,-18 0 16,35 53 0,-17-71-16,17-17 15,0-36 1,0-35-1,1-88 1,-19 88-16,1-88 16,0 17-1,-18 89-15,-18 70 32,0 36-17</inkml:trace>
  <inkml:trace contextRef="#ctx0" brushRef="#br2" timeOffset="-175049.94">8184 15646 0,'0'-18'16,"0"36"-16,0-54 15,-18 54-15,18 17 16,-17 71 0,17 0-1,0 35 1,0-106-16,-18 18 16,1-17-1,17-125 16</inkml:trace>
  <inkml:trace contextRef="#ctx0" brushRef="#br2" timeOffset="-174900.5">8184 15663 0,'18'-70'15,"-36"140"-15,71-228 16,-18 122-16,-17 36 16,35 71-1,-36-18-15,1 88 16,0 71-1,-18-89 1,-18 18 0</inkml:trace>
  <inkml:trace contextRef="#ctx0" brushRef="#br2" timeOffset="-174764.46">8149 15857 0,'0'0'0,"106"-105"15,-53 105 1,52 0-16,19 17 16</inkml:trace>
  <inkml:trace contextRef="#ctx0" brushRef="#br2" timeOffset="-172761.46">15557 12982 0,'0'0'0,"17"0"16,1 18-16,-18 35 15,0 176 1,-18-17 0,18-89-16,0 1 15,-17 317 1,17-336-1,0 54-15,0-88 16,17-18 0,-17-18-16,0 0 0</inkml:trace>
  <inkml:trace contextRef="#ctx0" brushRef="#br2" timeOffset="-172027.93">15486 13264 0,'-88'-88'16,"53"35"-16,158 194 0,-299-352 16,158 158-16,54 0 15,175-18 1,89 36-1,688 0 17,-671 35-32,1 0 15,652 17 1,-176-17 0,-424 18-1,-229-18-15,35 0 16,-87 0-1,-160 0 1,1 18 0,34-1-16,-34 19 15,17 69 1,53-52-16,-18 89 16,36 104-1,-1-52 1,1 106-1,-18-211 1,0 87 0,0 71-1,0-159-15,-18-35 16,18 18-16,-35 34 16,-35-16-1,52-72-15,-53 1 16,-52-36-1,-36-17 1,-264-18 0,246 35-16,-281 1 15,-353-19 1,-1 54 0,371 0-1,247-1 1,35 1-16,18 0 0,36-1 15,-37 1-15,125-18 16,34 0-16</inkml:trace>
  <inkml:trace contextRef="#ctx0" brushRef="#br2" timeOffset="-171498.42">16139 13370 0,'0'0'0,"18"-53"16,-1 71-16,-17 70 15,18-35 1,-1 71-1,-17-36-15,0-35 0,18 229 32,-18-229-17,0-36-15</inkml:trace>
  <inkml:trace contextRef="#ctx0" brushRef="#br2" timeOffset="-171195.75">15980 13511 0,'0'0'0,"-17"-53"15,-19-88 1,54 124 0,52 17-1,-17 17 1,265 124-1,-265-88 1,35 53 0,-88 53-1,-71-71 1,-140 36 0,140-107-16,-88 19 15,107-19-15,-1-17 16,17 0-16</inkml:trace>
  <inkml:trace contextRef="#ctx0" brushRef="#br2" timeOffset="-170731.75">16739 13406 0,'-18'35'15,"18"88"17,0-17-17,35 53 1,0-18 0,-17-35-1,-18-89-15,-18-34 31,-34-89-15,16-88 0,19 35-1,17 89-15,17-71 16,54-1 0,-36 107-1,18 18-15,0 17 16,-18 17-16,1 1 0,16 52 15,-34 36 17,-36-53-32,-52 18 15,-89 17 1,53-35-16</inkml:trace>
  <inkml:trace contextRef="#ctx0" brushRef="#br2" timeOffset="-170279.5">17462 13441 0,'0'0'0,"-18"17"15,0 1-15,-17 35 16,-18 53-1,36-71 1,-1 71 0,18-18-1,0 71 1,18-141 0,-1-18-1,1-89 1,17-34-1,36-106 1,-54 158-16,54-88 16,-1 36-1,-34 176 1,-19 53 0,-17-36-1,0 18-15,0-17 0,0 123 16,-35-35-1,35-124 1</inkml:trace>
  <inkml:trace contextRef="#ctx0" brushRef="#br2" timeOffset="-169765.04">17532 13829 0,'-35'-18'16,"70"36"-16,-88-36 15,53 1-15,36 17 16,52-36 0,18 19-1,70-19 1,-123 19-16,53-19 16,-18-34-1,-70 35 1,-18 17-16,0-17 0,-53 17 31,-35 36-15,52 17-16,-34 36 15,17 70 1,35-71 0,53 36-1,-17-88-15,35-1 16,53-34-1,-36-19 1,-17-52 0,-35 71-16,-18-19 15,-35 54 1,-1 17 0,-17 53-16,1 54 15,16 87 1,19-159-1,17 54-15,0-36 32,17-88-32,1-18 0</inkml:trace>
  <inkml:trace contextRef="#ctx0" brushRef="#br2" timeOffset="-169381.86">18361 13829 0,'0'0'16,"0"-18"-16,-17 18 16,17 18-1,0 0 1,17-1 0,1 1-1,35-1-15,17-17 16,1-35-1,-36 0 17,-35 0-32,0-18 15,-70-18 1,-1 71 0,18 53-1,36-18-15,-1 1 0,0 17 16,18 88-1,18-88-15,17 17 16,89-17 0,-36-53-1</inkml:trace>
  <inkml:trace contextRef="#ctx0" brushRef="#br2" timeOffset="-168847.53">18785 13952 0,'0'-53'0,"0"106"0,0-264 16,0 175-1,0 19-15,0 17 32,-18 17-32,18 19 15,0 52 1,-18-53 0,18 18-1,18-71 16,17 1-15,-17-1-16,0 18 16,17 0-1,-35 18-15,17 35 16,-17-36-16,18 36 16,-18-17-1,35-19 1,1-17-1,-1-17-15,53-54 32,-70 36-32,17-18 15,18-124 1,-53 107-16,18-71 16,-18-18-1,-18 124-15,0 52 16,1 72-1,-19 122 1,19-123-16,17 54 16,17 52-1,-17-124 1,0-35 0</inkml:trace>
  <inkml:trace contextRef="#ctx0" brushRef="#br2" timeOffset="-168730.98">19084 13970 0,'0'-123'15,"0"246"-15,53-405 32,-17 246-32,17 1 0,-18 18 15,124 34 1,-107 18-16</inkml:trace>
  <inkml:trace contextRef="#ctx0" brushRef="#br2" timeOffset="-166630.33">25593 13688 0,'-18'0'16,"36"0"15,-36 0 16,1 0-31,-19 0-1,-34-18 1,35 18-16,-71 0 16,-159-18-1,-123 18 1,88-17-1,142 17-15,-178 0 16,-140 0 0,317 17-16,-158-17 15,176 18 1,-141-18-16,17 0 16,-70 0-1,247 0 1,0 0-16,17 0 0,0 0 15,-34 0 1,34 0 0,53 0-1,18-18 17,18 18-17,0-17 110,-1 17-109,-17 17 46,0 19-46,18 52 0,0-17-1,-18-36-15,0 35 16,17 36-1,-17-53 1,18-18 0,-36-52 15,-17-19-15,0 1-1,-1 18 16,1 17-31,-53-18 16,-106 18 0,123 0-16,-123 0 15,-35 18 1,106-18-16,17 0 0,0 0 16,-159 17-1,212-17-15,-35 18 16,35-18-1,89 0 17,17-18-17</inkml:trace>
  <inkml:trace contextRef="#ctx0" brushRef="#br2" timeOffset="-166323.81">20090 13794 0,'0'-18'16,"0"36"-16,0-54 31,-35 54-15,17 0-16,-35 17 15,-18-17 1,-34 34-1,87-34-15,-17 0 16,52-18 0,54 17-1,-1 1 1,-17 0 0,0 52-16,0 89 15,-53-106 1</inkml:trace>
  <inkml:trace contextRef="#ctx0" brushRef="#br2" timeOffset="-164561.62">15557 13988 0,'0'0'16,"0"-18"0,-18 18-16,1-18 15,-54 1 1,-35-1 0,-35 0-1,35 18 1,-105 0-1,140 0-15,-70 0 16,-35 0 0,105 0-1,53 18-15,1-18 16,17 18 31,0-1-16,0 19-15,0-1-16,0 18 15,0 88 1,0 0 0,-36 88-1,19-140-15,-1 87 16,-35 53-1,36-158 1,17-18-16,-18 0 0,18 0 16,0-1-16,-18-16 0,18 34 15,0 1 1,0-54 0,0-34 15,0-1 0,0 1-15,-17 17-1,-1-18 1,0 18-16,-17 0 16,-106 18-1,88-18-15,-123 35 16,-71-18-1,-194 36 1,264-35-16,-158 17 16,-176 18-1,352-35 1,0 0-16,-246 17 16,299-18-1,-88-17-15,-35 0 31,87 0-15,107 0 0,18 0-16,-1 0 15,36 0 17,-36-35 124,18 18-156</inkml:trace>
  <inkml:trace contextRef="#ctx0" brushRef="#br2" timeOffset="-164012.54">10583 15363 0,'0'0'0,"35"-35"15,-17 35 1,-18 18-1,-35-1 1,-36 54 0,36-36-16,-36 18 15,-70 53 1,88-71 0,-35 18-16,17-17 15,1-1 16,87-35-15,19 0-16,17 0 16,-18 17-16,0 1 15,0 0-15,18 35 16,18 52 0,-53-52-16,17 18 15,18 17 1,-36-53-16,1-17 15,0 17-15,35 1 16,52 17 0,-87-53-1,35 0-15,-35 0 16,-1-18-16,1 18 16,0-18-16,-18 1 15,17-1 1,-17 0-16,-17 18 47</inkml:trace>
  <inkml:trace contextRef="#ctx0" brushRef="#br2" timeOffset="-143948.84">1464 17709 0,'-35'0'16,"35"-35"-16,17-88 31,54-124-15,-36 141 0,-35 0-1,-17 106-15,-107 35 16,89-17-16,-142 70 15,-17 53 1,141-105-16,-52 34 16,-1 18-1,35 71 1,89-124 0,176 71-16,-106-71 15,88 18-15,71 36 16,-176-54-1,35 53 1,-106 88 0,-53-140-16,0-1 0,-18-17 15,1 17-15,-18-17 0,-230 52 16,230-70-16,-229 18 16,246-18-16,-158-53 15,70-124 1,177 142-16,70-71 15,-35 53-15,17 0 0,177-35 16,71 35 0,-248 53-16,107 53 15,-36 35 1,-106-70-16,-17 53 16,-1 17-1,-17-70 1,-17-1-16</inkml:trace>
  <inkml:trace contextRef="#ctx0" brushRef="#br2" timeOffset="-143698.91">1975 17851 0,'-17'17'15,"-1"1"-15,-17 35 16,17 53 0,18-18-1,0-53-15,18 53 16,0 18 0,-1-71-1,-17-17-15,18-18 16</inkml:trace>
  <inkml:trace contextRef="#ctx0" brushRef="#br2" timeOffset="-143553.75">1958 17568 0,'-53'18'15,"106"-36"-15,-159 54 16,88-19-16,18 1 15</inkml:trace>
  <inkml:trace contextRef="#ctx0" brushRef="#br2" timeOffset="-142946.47">2646 17851 0,'0'0'0,"17"0"16,-34-18 15,-36 18-15,35 0-1,-17 0-15,17 18 0,-35 34 16,-17 54 0,52-70-1,1 52-15,17-18 31,35-52-15,35-18 0,-52-18-16,53-17 15,-1-88 1,-17-54 0,-53 36-1,0 71-15,0-72 16,-18 1-1,18 106-15,0 53 16,0 35 0,18 105-1,-18-105-15,18 71 16,17 34 0,-17-105-1,-1-17-15,-17-1 16,18-17-16</inkml:trace>
  <inkml:trace contextRef="#ctx0" brushRef="#br2" timeOffset="-142571.25">3104 17727 0,'0'0'0,"0"18"15,-17-1 1,-1 19-1,18-19 1,0 1-16,18-18 16,35-35-1,0-18 1,-18 0 0,-18 18-1,-17 17-15,0 0 16,0 1-16,-35-1 15,-53 53 1,70-17-16,-17 17 0,17 0 16,1 18-16,-1-17 15,0 87 1,36-88-16,35 18 16,71-35-1,17-36 1</inkml:trace>
  <inkml:trace contextRef="#ctx0" brushRef="#br2" timeOffset="-141917.72">4039 17462 0,'0'0'0,"-18"-17"31,1 70 1,-1 35-17,18-53-15,-17 36 16,17 17 0,0-53-1,0-17 1,0-36-16,0-17 15,0-106 1,-18 17 0,18-87-1,0 140 1,35-52-16,53 17 16,-52 88-1,34 18 1,-17 18-16,-18 17 15,1-17-15,-1 52 16,-17 54 0,-36-89-16,-17 36 15,-36-1 1,36-52-16,-18 17 16,0 0-1,88-35 1,54 0-1,-1 18 1,35 53 0,-88-36-16,-17 35 15,-53 36 1,-18-53 0,-88 0 15,106-53-31,-36 0 15,36-88 1</inkml:trace>
  <inkml:trace contextRef="#ctx0" brushRef="#br2" timeOffset="-141504.04">4674 17392 0,'0'18'15,"-35"17"1,17-18-16,18 19 16,18 34-1,17-34 1,36 34 0,-54-70-1,36 18-15,35-36 31,-70 1-31,0-1 16,35-88 0,-53 71-16,0-36 15,0 36 1,-36 88 0,19 53-1,17-53-15,-18 70 16,36 71-1,-18-141-15,17 53 16,-17-53 0,18-53-1</inkml:trace>
  <inkml:trace contextRef="#ctx0" brushRef="#br2" timeOffset="-140970.22">6209 17286 0,'123'-53'16,"-246"106"-16,246-159 16,-123 71-16,-35 17 0,0-17 15,-18 17-15,-71-17 16,-70 35-1,106 53 1,35 53 0,71-71-16,52 71 15,124 35 17,-70-35-32,-54-53 0,36 53 31,-53 35-16,-53-106-15,-35 0 0,-1 1 16,-140 17 0,35-53-1,88-18-15,-53-17 16,36-89 0,87 71-16,54-35 15,88 0 1,-36 70-1,-17 71 1,-71-18-16,-17 36 16,-18 35-1,0-53 1,17 0 0</inkml:trace>
  <inkml:trace contextRef="#ctx0" brushRef="#br2" timeOffset="-140753.58">6755 17568 0,'0'0'0,"18"0"16,-18 18-16,0 0 15,18 35 1,-18-18-16,17 35 15,-17 36 1,18-71 0,-18 1-16,18-19 15</inkml:trace>
  <inkml:trace contextRef="#ctx0" brushRef="#br2" timeOffset="-140617.78">6932 17268 0,'0'0'0,"-18"18"31,1 35-15</inkml:trace>
  <inkml:trace contextRef="#ctx0" brushRef="#br2" timeOffset="-140131.72">7373 17692 0,'0'0'15,"106"-71"1,-106 36 0,0 0-1,-36-1 1,19 36-16,-19 0 0,1 0 15,0 18-15,-36 17 16,36 1-16,-18 17 16,18 17-1,52 18 1,1-52-16,35-1 16,35-18-1,36-34 1,-54-36-1,-35 18-15,18-71 16,-17-88 0,-19 123-1,-17-70-15,0 106 16,0-18-16,0 35 16,-17 18-16,17 18 15,-18 0-15,0 70 16,-17 88-1,35-123-15,0 71 16,18-72-16,-1 1 0,1-17 16,17 34-1,-17-52-15</inkml:trace>
  <inkml:trace contextRef="#ctx0" brushRef="#br2" timeOffset="-139786.75">8008 17674 0,'17'0'16,"-34"0"-16,52 0 15,-17-17-15,-1 17 16,1-18-16,52-17 31,-34 17-31,17-17 16,-18-1-1,-17 19-15,-36-1 16,-70 0 0,52 18-16,-69 36 15,-19 52 1,89-17 0,70 52-1,0-88-15,89 18 16,105-35-1,-141-18-15</inkml:trace>
  <inkml:trace contextRef="#ctx0" brushRef="#br2" timeOffset="-139102.78">10142 17251 0,'18'-18'16,"17"1"-16,-18-1 0,19 0 0,-1-17 15,18-36 1,17-17-1,-70 71-15,-52-19 16,-37 54 0,-105 88-1,141-71-15,-35 71 16,53-53-16,0 53 16,70 35-1,53-88 1,-35-18-16,53 0 15,53-17 1,-89-36 0,-70 1-1,-17-1-15,-125-35 16,72 53 0,-54 0-1,-17 71 1,106-36-16,0 53 15,70 18 1,0-71-16,71 53 16,194-35-1,-194-53-15,123-35 16,-35-18 0</inkml:trace>
  <inkml:trace contextRef="#ctx0" brushRef="#br2" timeOffset="-138919.78">10847 17392 0,'-123'-71'16,"246"142"-16,-299-124 16,176 71-16,0 17 15,18 0-15,-1 0 16,72 54-16,69 17 16,-52-36 15,0-17-16,-71-53-15,-17 0 0</inkml:trace>
  <inkml:trace contextRef="#ctx0" brushRef="#br2" timeOffset="-138735.95">11094 17339 0,'-17'-18'16,"-1"1"-16,53 52 0,-105-53 15,35 54-15,-18 52 16,-18 18-1,36-53-15,0 0 16,17-1-16,0-16 0,-17 34 16,53-34-1,-1-36 1</inkml:trace>
  <inkml:trace contextRef="#ctx0" brushRef="#br2" timeOffset="-138502.08">11271 17004 0,'0'-53'15,"0"106"-15,0-71 16,-18 54-16,18 16 16,0 1-16,0 18 0,0 52 15,35 71 1,1-88-1,-36-70-15,35 34 16,0-35 0,-17-35-1</inkml:trace>
  <inkml:trace contextRef="#ctx0" brushRef="#br2" timeOffset="-138179.93">11306 17498 0,'-18'-36'16,"36"72"-16,-89-124 15,89 70 17,53 18-17,-36-18-15,71 1 16,0-1 0,35-35-1,-106 35-15,-17-17 16,-71-18-1,35 53-15,-52 0 16,-19 36 0,54-19-16,0 18 15,0 89 1,105 35 15,54-71-15,34-70-1</inkml:trace>
  <inkml:trace contextRef="#ctx0" brushRef="#br2" timeOffset="-137501.78">11923 17216 0,'0'0'16,"-53"-106"-1,53 123 1,18 36-1,-18 0-15,18-18 16,-18 18-16,17 0 0,1 35 16,0 18-1,-18-88 1,0 0-16,35-71 47,0-53-32,-17 53-15,35-35 16,0 0 0,-36 88-16,-17 17 15,18 71 1,-18-52-16,0 52 16,18 0-1,17-35 1,35-35-1,-34-18-15,52-36 16,35-52 0,1-53-1,-107 18 1,1 70 0,-36-36-1,-52 54 1,35 53-16,-54 17 15,19 36 1,35 34 0,52-69-16,36 34 15,71 36 1,-1-18 0,-70-52-1,-35-19-15,-18 19 16,-36-19-1,19-17-15,-36 0 16,18-17 0,-1-19-1</inkml:trace>
  <inkml:trace contextRef="#ctx0" brushRef="#br2" timeOffset="-137285.45">13017 17180 0,'35'0'16,"-70"0"0,70 36-1,-35 16 1,0-16-16,0 34 16,18 54-1,-18-89-15,17 36 16,1-18-1</inkml:trace>
  <inkml:trace contextRef="#ctx0" brushRef="#br2" timeOffset="-137151.68">13140 16916 0,'0'-36'16,"0"72"-16,-35-125 15,17 89-15,1 36 16,-1 17-16</inkml:trace>
  <inkml:trace contextRef="#ctx0" brushRef="#br2" timeOffset="-136101.79">13405 17198 0,'0'0'0,"0"-18"16,-18 54 0,1 34-1,-1 18 17,36 18-17,-1-71-15,36 18 16,71 18-1,-54-71 1,54-35 0,-89 17-16,0-70 15,-52-106 1,-1 123-16,-53-35 16,-34 18-1,-19 88 1,89 18-16,-18 52 15,35 36 1,36-71 0,0 1-16,17-1 0,0-17 15,0-18-15,1 17 16,34-34 0,18-36-1,-52 17-15,17-34 16,17-18-1,-52 52-15,52-34 16,-17 70 0,-35 18-16,0 70 15,-18 0 1,0-35-16,-18 35 16,18-17-1,0-54-15,0 1 16,18-36-1,17-52 17,-18 34-32,19 1 0,-19 0 15,19 0-15,70-36 32,-89 71-32,-17 18 15,18 123 1,-18-106-16,0 0 15,35 53 1,18-52 0,18-36-1,-19-18-15,54-17 16,53-89 0,-106 54-16,17-36 15,-34-53 1,-72 106-1,1 53-15,-53 0 16,-18 89 0,89-37-1,-1 37-15,36 16 16,-1-52 0,54 36-1,35 34 1,-71-88-16,0 1 15,-70-1 1,-36-17 0,-70-36-1,18 0 1,52 1 0</inkml:trace>
  <inkml:trace contextRef="#ctx0" brushRef="#br2" timeOffset="-134450.98">19984 15840 0,'0'0'0,"141"-71"15,-53 18 1,-17-53 0,-71 71-16,-35-35 15,-107-1 1,1 71 0,-141 123-1,176-34-15,-70 122 16,17 177-1,142-17 1,87-160 0,-17-122-1,106 34-15,105-70 32,-158-53-32,106-88 15,-1-36-15</inkml:trace>
  <inkml:trace contextRef="#ctx0" brushRef="#br2" timeOffset="-134084.8">20936 16281 0,'-35'-18'16,"70"36"-16,-123-54 15,53 36-15,17 18 16,-17 0-16,-35 88 31,52-54-31,0-16 0,1 122 16,70-34 15,-18-89-31,18 18 16,35-53-1,35-53 1,-87 0-16,34-35 15,-70-71 1,-35 71 0,-71 0-1,71 88-15,-53 0 16,17 53 0,89-35-1</inkml:trace>
  <inkml:trace contextRef="#ctx0" brushRef="#br2" timeOffset="-133752.04">21501 16281 0,'18'-36'16,"-36"72"-16,53-72 15,-17 19-15,17 34 16,18 72-1,-18-54-15,1 53 16,-19-35-16,-17-18 16,0 53-1,-35-52 1,0-36 0,35-18-16,-18-17 15,36-106 1,17 88-1,35-53-15,89-53 16,-71 106 15,-35 36-31,0 17 0</inkml:trace>
  <inkml:trace contextRef="#ctx0" brushRef="#br2" timeOffset="-133333.79">22242 16351 0,'17'0'16,"-34"0"-16,34 18 15,1 0 17,17 17-17,-17-35-15,35 0 16,17 0-1,36-35 1,-53 17 0,0-35-1,18-35 1,-71 52-16,-18-34 16,-53 35-1,18 35-15,-52 17 16,-54 107-1,124-71-15,17 53 16,71 17 0,88 53-1,-88-140-15,70 52 16,-70-71-16,0 1 16,-35-18-16</inkml:trace>
  <inkml:trace contextRef="#ctx0" brushRef="#br2" timeOffset="-133180.91">21501 17674 0,'0'35'15</inkml:trace>
  <inkml:trace contextRef="#ctx0" brushRef="#br2" timeOffset="-132745.09">21554 17657 0,'0'-18'0,"0"0"0,-18 89 0,18-177 15,18 177-15,-106-195 16,52 124-16,-52 18 16,-18 35-1,18 17 1,35-17-16,-17 106 15,105-18 1,53-71 0,-17-34-1,70-1 1,159-53 0,-212 1-16,106-71 15,-53-36 1,-71 54-16,1-107 15,-53-87 1,-36 175-16,-17-52 16,-53 18-1,52 123 1,36 35-16,-17 53 16,34 124-1,36 17 1,0-70-1,-35-88-15,-1-19 16,1 19-16,0-36 0,17 53 16,18-52-1,-18-36 1</inkml:trace>
  <inkml:trace contextRef="#ctx0" brushRef="#br2" timeOffset="-132010.25">22559 17833 0,'18'-71'15,"-36"142"-15,71-195 16,-18 124 47,54 0-48,-19 0 1,36-35-1,-71 18-15,0-19 16,-52-34 15,-1 34-31,-17 19 0,0-1 16,-54 0 0,-34 54-1,88-19-15,-18 54 16,35 70-1,36-53 1,105 18 0,-70-71-16,71 1 15,105-54 1,-17-70 0,-89 0-1,-70 17-15,0-35 16,-53-35-1,-18 123 1,-70-17-16,-53 53 31,88-1-31,-35 54 16,70-36-16,-17 1 16,17-1-16,18 35 15,53 19 1,0-54-1,53-35 1,-53-18-16,17-17 16,1-71-1,-36 53 1,-17 0 0,0 53-16,-18 53 15,0 53 1,0-71-1,0 36-15,17-18 16,18-18 0,-17-35-1</inkml:trace>
  <inkml:trace contextRef="#ctx0" brushRef="#br2" timeOffset="-131599.8">23811 17674 0,'18'-53'16,"-36"106"-16,71-247 15,-53 176 1,18 1-16,0 34 16,-1 36-1,-17-17-15,18 52 16,0 53 0,-1-35-1,-17-71 1,0-17-16,35-89 31,36-70-15,17 0-1,-17 70 17,-36 54-32,18 17 15,0 88 1,-35-35-16,-1 0 15,1 0-15,35 123 16,0-88 0,-36-52-16,36 16 15,0-52 1,-18-35-16</inkml:trace>
  <inkml:trace contextRef="#ctx0" brushRef="#br2" timeOffset="-130865.64">25364 16563 0,'17'70'0,"-140"-316"0,229 422 0,-406-529 16,176 265-16,-34 0 15,-442-142 1,371 178-16,-318-37 16,-335 107-1,0 123 1,335 18 0,300-89-16,-194 89 15,-17 106 1,370-177-1,-18 124-15,70-107 16,36 1-16,0 0 16,18 0-16,17 0 15,18 0-15,71 88 16,140 53 0,-52-106-1,123 35 1,-211-123-16,122 18 15,195-1 1,53 18 0,-123-35-1,-177-35-15,194 17 16,211-17 0,-405-36-16,177 0 15,193-105 1,-211 0-1,-177 52 1,107-88 0,193-335 15,-476 300-15,-88-123-1,35 211-15,-71-106 16,-140-52-1,-18 105 1,123 106 0,88 35-16,-35 18 15,89 0-15</inkml:trace>
  <inkml:trace contextRef="#ctx0" brushRef="#br2" timeOffset="-128764.16">25646 7585 0,'0'0'0,"-18"35"15,18-17-15,71 35 32,87-1-17,-69-16-15,158-1 16,105 0-1,319 36 1,-407-54-16,283 19 16,300 34-1,-89 1 1,-299-18 0,-283-36-16,142 19 15,-72-19 1,-210-17-1,-36-17-15,-159-36 16</inkml:trace>
  <inkml:trace contextRef="#ctx0" brushRef="#br2" timeOffset="-124697.45">1799 2328 0,'0'0'0,"-18"-17"16,36-1 0,0 0-1,-18 54 1,0-19-16,0 36 0,0-17 16,0 122-1,17-105-15,-17 53 16,18-35-1,0-19 1,-18-34-16,0-36 16,0-34-1,-18-90 1,0 19 0,18 70-16,0-70 15,18-54 1,0 142-1,35-36 1,-1 54-16,-16-1 16,122 36-1,-105-1-15,36 36 16,-1 35 0,-71 18-1,-52-35 1,0-36-16,-18 0 0,18 1 15,-18-19-15,-53 36 16,0-35 0,71-18-1,52-18 1,19 1 0,52-1-16,-18 18 15,1 0-15,194 88 16,-177-17-1,0 17 17,-88-53-32,-53 18 15,-123 18 1,17-54 0,-88-34-1,159-1-15,35 0 0</inkml:trace>
  <inkml:trace contextRef="#ctx0" brushRef="#br2" timeOffset="-124228.42">2840 2222 0,'0'0'0,"-36"0"16,107 0 15,0-17-16,-19 17-15,1 0 0,0 0 16,0-18-16,0 18 16,-18-17-1,-87 17 1,-1 0 0,17 0-16,1 0 15,17 17-15,-17 1 16,0 17-16,17 106 31,18-88-31,0 88 16,18-17-1,-1-54-15,19 18 16,17-17-16</inkml:trace>
  <inkml:trace contextRef="#ctx0" brushRef="#br2" timeOffset="-123930.65">3439 2293 0,'-17'0'15,"-1"18"-15,1 123 16,34 18 15,18-54-15,18 36-1,-35-123-15,17 35 16,-17-18 0,-71-105 15,35 34-31</inkml:trace>
  <inkml:trace contextRef="#ctx0" brushRef="#br2" timeOffset="-123762.06">3351 2452 0,'-17'-71'16,"34"142"-16,-34-265 15,34 141-15,89-53 16,35 141 0,-88 1-1,0-1-15,0 0 16,-18 18-16,0 0 0,-17-18 15,-18 53 1,-88 18 0,35-70-16,-70-19 15</inkml:trace>
  <inkml:trace contextRef="#ctx0" brushRef="#br2" timeOffset="-122696.06">4180 1905 0,'0'0'16,"-176"-71"0,88 54-16,-18-1 15,-282-17 1,229 17-16,-176 18 16,-177 18-1,-140 17 1,193 18-1,265-18 1,141 1 0,89-19-1,34 36 1,-52-53-16,-1 18 16,1-1-16,35 36 15,-53-35 1,0 35-16,0 35 31,-18-70-31,18 17 0,0 0 0,0 18 16,-17-17-16,17 16 0,0 1 0,0 0 15,0 177 1,0-178-16,0 1 0,0 106 16,0 18-1,0-142-15,0 0 0,0 18 16,0-18-16,0 18 15,35-35 1,-17-18-16,17 0 16,18-18-1,-18 1 1,53-1-16,53 0 16,-70 18-1,35-17-15,0 17 16,299-36-1,-264 36-15,18 0 0,0-17 16,335-1 0,-177 0-1,54 1 1,-283 17-16,53-18 16,-71 1-1,-70-1 1,-70-17-1,52 35-15,-52-18 16,17-17 0,35 17-16,0-17 15,18-53 1,18-1 0,0-105-1,-18 124 1,35-71-16,-17-89 31,-18 72-15,-18-19-1,0 124-15,-35-35 16,-35 53 0,18 35-1,-18 53 1</inkml:trace>
  <inkml:trace contextRef="#ctx0" brushRef="#br2" timeOffset="-121272.89">18538 2293 0,'17'0'32,"19"212"-17,-36-142 1,-18 107-16,0 17 16,-17 70-1,0-34 16,17-178-31,18 37 16,0-19 0,0-52-16,18 0 15,-1-18 1,-17-18-16,18-17 16,-18 17-16,18 18 15,-18-18-15,0 1 0,17 17 16,1-18-16,52 18 15,142 0 1,70 0 0,-88 0-16,265 18 15,-212-1 1,17 1-16,19 0 0,510 52 16,-546-35-1,141 1-15,-229-19 16,35 1-1,-123-36 1,-212-52 0,35 35-16</inkml:trace>
  <inkml:trace contextRef="#ctx0" brushRef="#br2" timeOffset="-120461.84">18573 2328 0,'0'0'0,"-18"-17"16,71-1 15,71-17-15,34 35-1,283-18 1,-229 18-16,282 18 16,405 35-1,-581-18 1,282 18-16,-71 0 16,35-18-1,-458-35 1,35 0-16,-123-35 31,-71 0-15,-53-1-1,88 19-15,-35 17 16,36 0 0,34 35-1,1 18 1,0 0-16,-1 53 15,19 105 1,-19 54 0,1-89-1,-18-88-15,0 1 16,0-19-16,0 18 16,-18 53-16,1 18 15,17-124 1,0 18-1,0-35 1,-18-18-16,-17 0 16,-89-35-1,36 17-15,-124-35 16,-87 0 0,-248-53-1</inkml:trace>
  <inkml:trace contextRef="#ctx0" brushRef="#br2" timeOffset="-119823.14">19120 2928 0,'17'-18'0,"-34"36"0,34-53 15,-17 17-15,-17 0 16,-1 18 0,-52 53-1,52-35-15,-35 53 16,0 17 0,53-53-16,18 18 15,35-18 1,70-35-1,-70 0-15,35-35 16,18-36 0,-88-17-1,-71-18 1,17 89 0,-52-19-16,-35 72 31,88-19-31</inkml:trace>
  <inkml:trace contextRef="#ctx0" brushRef="#br2" timeOffset="-119336.86">19508 2981 0,'0'0'0,"0"-71"15,17 36 1,1 35 0,-18 18 15,18 88-16,-18-36 1,0 36 0,-18-53-1,36-71 17,17-35-17,0 18-15,1-35 16,16 17-1,19-18 1,-53 71-16,-1 0 16,1 18-16,-18-1 0,18 54 15,-1 35 1,-17-71 0,0 0-16,0-17 15,18 0-15</inkml:trace>
  <inkml:trace contextRef="#ctx0" brushRef="#br2" timeOffset="-119112">20213 3087 0,'-17'0'15,"70"-18"32,70 1-31,-70-1-1,0 0-15,-18 18 16</inkml:trace>
  <inkml:trace contextRef="#ctx0" brushRef="#br2" timeOffset="-118668.75">20495 3016 0,'0'0'0,"0"-17"15,18 17-15,-18-18 16,18 53 0,-18-17-16,0 17 15,0 0-15,-18 54 16,18 52-1,0-35 1,0-54 0,0-34-16,0-71 31,0-70 0,0-1-15,18-70-1,-1 141-15,19-70 16,34 35 0,-52 70-16,17 36 15,0 17 1,-17 106 0,-36-106-1,1 1-15,-36 87 16,-35-52-1,52-54 1</inkml:trace>
  <inkml:trace contextRef="#ctx0" brushRef="#br2" timeOffset="-118325.97">20778 2981 0,'35'-18'15,"-70"36"-15,88-36 16,-18 36 0,0 0-1,36 52 1,-54-52-16,36 35 16,-17 35-1,-36-53 1,0-17-16,-18-1 0,-17-17 31,17-52-15,36-37-1,35-34 17,-1 52-32,19 18 15</inkml:trace>
  <inkml:trace contextRef="#ctx0" brushRef="#br2" timeOffset="-117943.91">21307 3140 0,'0'17'16,"0"-34"-16,0 52 15,17-35 32,54-18-31,-18 1-1,0-19 1,-53 19 0,18-18-16,-54-36 31,19 53-31,-1 1 15,-70 17 1,52 17-16,-34 36 16,17 53-1,53-35 1,35 17 0,1-71-16,34 19 15,1-36 1</inkml:trace>
  <inkml:trace contextRef="#ctx0" brushRef="#br2" timeOffset="-117211.04">21607 3140 0,'0'-106'15,"0"212"-15,0-300 16,0 176 0,0 0-1,0 54 1,-18 17-1,18 52 1,0-69-16,18 34 16,-18-52-16,0 35 15,17-36 1,-17 1-16,18-71 31,0 18-15,-1 0-16,1-1 0,0 1 15,-1 0-15,18-18 16,1 18 0,-36 52-1,0 1-15,0 35 16,-36 17 15,36-34-31,0-1 16,18 0-1,0-35 1,17-17 0,-17-1-16,17-35 15,35-35 1,1 35 0,-53 53-1,-1 18-15,-17 17 16,-17 71-1,17-71-15,0 18 16,0-18 0,0-17-16,17-18 15,36-18 1,-35-17 0,17 0-1,-17-1-15,17-17 16,0 0-1,-17 18 1,-18 70 0,-18 36-1,18-36-15,0 1 16,0-19-16,18 36 16,17-18-1</inkml:trace>
  <inkml:trace contextRef="#ctx0" brushRef="#br2" timeOffset="-117057.53">22348 2734 0,'-18'18'0,"0"17"16,54-88-16,-89 124 0,53-36 15,-18 0-15</inkml:trace>
  <inkml:trace contextRef="#ctx0" brushRef="#br2" timeOffset="-116756.33">22489 3175 0,'35'-35'16,"-35"-1"-1,18 1 1,-1 35-16,-52 18 31,17 17 1,18-17-32,-17 35 15,17 35 1,0-53-16,17 18 15,1 0 1,-53-35 0,-18-36-1,35 0-15</inkml:trace>
  <inkml:trace contextRef="#ctx0" brushRef="#br2" timeOffset="-116377.6">22665 3193 0,'0'17'0,"0"-34"0,-18 52 15,54-17 17,17-54-1,-18 36-31,-18-17 15,36-54 1,-35 53-16,-18-34 16,-35-19-1,17 53-15,-52 36 16,-1 17 0,36 1-16,-18 52 15,18 35 1,70-17-1,53-53 1,-35-53 0,35-53-1</inkml:trace>
  <inkml:trace contextRef="#ctx0" brushRef="#br2" timeOffset="-103255.64">9630 6862 0,'0'0'0,"0"-18"15,0 0 17,53 18-17,-17 0-15,34 0 16,36 18 0,-35 0-1,-1-1 1,-52-17-16,17 0 15,-17 0 1,-18-17 0</inkml:trace>
  <inkml:trace contextRef="#ctx0" brushRef="#br2" timeOffset="-102855.9">10160 6826 0,'0'-17'0,"-18"-1"15,0-17 1,18 17-16,0-17 15,0-1 1,36-34 0,-36 35-16,52-1 15,37 1 1,16 17 0,-52 54-1,-17-36 1,-1 35-1,18 18 1,-53-35-16,0-1 16,0 18-1,0-17-15,-18 17 16,1 1 0</inkml:trace>
  <inkml:trace contextRef="#ctx0" brushRef="#br2" timeOffset="-102488.92">10618 6826 0,'0'0'0,"18"0"31,17 0-15,36 0 0,-1 0-1,-35 0-15,54 0 16,16 0-1,-87 0-15,35 0 16,-18 0 0,-52 0 15</inkml:trace>
  <inkml:trace contextRef="#ctx0" brushRef="#br2" timeOffset="-102238.93">11112 6756 0,'0'-36'15,"0"19"-15,0-1 16,18 0-16,17-17 16,18-18-1,-18 36-15,0-1 16</inkml:trace>
  <inkml:trace contextRef="#ctx0" brushRef="#br2" timeOffset="-102105.05">11500 6632 0,'0'18'16,"0"-36"-16,0 71 16,0-35-16,0 17 15,-18-17 1,18-1-16</inkml:trace>
  <inkml:trace contextRef="#ctx0" brushRef="#br2" timeOffset="-101722.16">11447 6826 0,'18'0'31,"-1"0"-15,36 0 0,18 0-1,-36 0-15,71 0 16,53 18-1,-106-18-15,35 0 16,0 0 0,-53 0-1,-70 0 17</inkml:trace>
  <inkml:trace contextRef="#ctx0" brushRef="#br2" timeOffset="-101067.04">12100 6844 0,'88'0'15,"-35"0"-15,-194 0 0,405 0 16,-193 0 0,70 0-16,-18-18 15,-70 18 1,-17 0-16,-19-17 0,19 17 15,-54-18 17,-35-17-17,0-1 1,35 36 0,1-17-16,17-1 0,0 0 15,0-17 1,0 18-1,0-1-15,-18 0 16,1-17 0,17 17-16,0 1 15,-18-19 1,18 19 0,-18-18-1,1 35 1,-1-18-1,-53 18 1,54-18-16,-1 18 16,-70 0-1,53 0-15,-1 0 16,-34-17 0,52 17-1,-17-18 1,17 18-16</inkml:trace>
  <inkml:trace contextRef="#ctx0" brushRef="#br2" timeOffset="-100204.91">12064 6297 0,'-17'-18'16,"34"36"-16,-52-53 16,18 17-16,17 1 15,-18-1-15,-17-17 16,-1-54-1,36 54-15,-35-18 16,17 18 0,18 0-16,-17-1 15,-1-17 1,1 36 0,-1-1-16,18 1 15,-18-1 1,18 0-1,-17 18-15,-1-17 16,-17-1 0,17 18-16,0-18 0,1 18 15,-18 0-15,17-17 16,-106 17 0,89 0-16,-53 0 15,-53 17 1,35-17-1,-53 18 1,89-18-16,-54 0 16,-52 18-1,105-18 1,-35 0-16,1 17 16,-19 1-1,89-18 1,-36 18-1,-34 17 1,69-35-16,1 17 16,-53 36-1,53-35-15,-18 35 16,-18 70 0,18 19-1,36-54 1,-1-35-16,0 35 15,1 18 1,-1-71-16,18 18 16,18-18-1,17 18 1,-17-35-16,17 17 31,0 0-31</inkml:trace>
  <inkml:trace contextRef="#ctx0" brushRef="#br2" timeOffset="-99669.64">10442 6597 0,'-36'35'16,"36"-17"-16,36-71 0,-89 141 15,35-70-15,18 17 16,35 0-1,-17-17 1,53-18 0,-54-18-16,36 18 15,0-35 1,-53 0 0,0 17-1,-35 0-15,-18-17 31,18 35-31,17-17 0,0 17 16</inkml:trace>
  <inkml:trace contextRef="#ctx0" brushRef="#br2" timeOffset="-99204.11">11271 6650 0,'-18'0'47,"18"17"-31,0 1-16,-18 0 15,-17 52 1,35-34 0,0 17-1,18-36 1,17-17-1,-17-17 1,-1 17-16,19-18 0,-1-35 16,-17-18-1,-18 54 1,0-19-16,-36 19 16,19 17-1</inkml:trace>
  <inkml:trace contextRef="#ctx0" brushRef="#br2" timeOffset="-98736.95">12329 5556 0,'-18'0'0,"1"0"15,-1 0 1,36-17-1,17 17-15,53-18 16,71 0 0,-18 1-1,-106-1 1</inkml:trace>
  <inkml:trace contextRef="#ctx0" brushRef="#br2" timeOffset="-98569.13">12453 5539 0,'0'0'0,"0"53"15,0-36-15,17 71 16,1 36 0,-1-54-1,1 1-15</inkml:trace>
  <inkml:trace contextRef="#ctx0" brushRef="#br2" timeOffset="-98221.2">12664 5856 0,'0'-53'15,"0"18"-15,0 123 0,0-229 31,18 159-15,-1 35 0,-17-18-16,36 18 15,-36-18-15,17 0 16,1-17-16,-18 0 0,0-1 16,18 1-16,-18-1 15,-18-34 1,0 17-16,18-35 15,-17-18 1,52-36 0,-17 54-16,-1 0 15,1 17-15,52-17 16,-52 35 0</inkml:trace>
  <inkml:trace contextRef="#ctx0" brushRef="#br2" timeOffset="-97803.81">13158 5821 0,'0'-35'16,"0"70"-16,-18-106 15,1 71-15,17-17 16,-53 34-1,35-17-15,-17 36 16,0 34 0,35-35-1,0 1-15,0-19 16,17 1 0,1 0-16,0-18 0,-1 0 15,1 0-15,52-18 31,-52 0-31,0-17 16,-18-18 0,0-17-1,0 52-15,0 36 32,0 17-17,0 0-15,17 18 16,19 35-1</inkml:trace>
  <inkml:trace contextRef="#ctx0" brushRef="#br2" timeOffset="-97404.08">13370 5750 0,'0'-35'15,"0"70"-15,0-35 32,0 53-17,0-18-15,17 1 16,-17-1 0,18 0-1,-18-17 1,0-36-1,18-35 1,17-17 0,-35 35-16,35-18 15,18 17 1,-35 89 15,-1 35-15,-17-17-1,0 0 1,18-36-16</inkml:trace>
  <inkml:trace contextRef="#ctx0" brushRef="#br2" timeOffset="-97066.81">13828 5662 0,'0'0'15,"0"-18"1,-17 36 0,-19 0-1,19 17 17,-1-17-32,18-1 15,35 19 16,-17-36-31,17 35 16,-17-35-16,0 17 16,-1 1-16,1 17 15,-18 18 1,-53-35 0,-18 0-1,54-18 1,-1 0-16,18-18 0</inkml:trace>
  <inkml:trace contextRef="#ctx0" brushRef="#br2" timeOffset="-96603.11">13899 5750 0,'35'-17'16,"-70"34"-16,88-34 31,-53 34-31,0 1 15,0 52 1,0-34-16,0 34 16,17 54-1,-17-89-15,18 36 16,-18-36 0,18-17-16,-18-1 0,0 1 15,17-36 1,-17-52-1,0-54 1,0 18 0,0-52-1,0 122 1,0-52-16,0 35 16,18 36-1,17 52 16,-35-18-31,35 19 16,1 70 0,-36-71-16,0 18 15,-36-18 1,-16 0 0</inkml:trace>
  <inkml:trace contextRef="#ctx0" brushRef="#br2" timeOffset="-96200.89">14393 5750 0,'-18'-17'15,"0"17"-15,-34 0 31,34 17-15,18 19 0,18-1-1,-18-18-15,17 1 0,-17 0 16,35 17 0,1-17-1,-19-18-15,1-18 0,17 18 16,-35-18-16,36-17 15,-19-18 1,-17 18 0,0 0-16,-53 17 15,-17 0 1,52 18 0,0 18-16,1 0 15</inkml:trace>
  <inkml:trace contextRef="#ctx0" brushRef="#br2" timeOffset="-95853.47">14728 5697 0,'0'-17'0,"0"-1"0,0 53 0,-18-88 15,18 36 1,18 17-1,-1 53 1,1-18 0,-18 0-1,18 1-15,-18 34 16,-18-52 0,0-18 15,18-18-31,-17 18 0,-1-18 15,18 1-15,-17-36 16,34-35 0,36 35-1,-18 18 1,1 17 0</inkml:trace>
  <inkml:trace contextRef="#ctx0" brushRef="#br2" timeOffset="-95586.03">15010 5380 0,'0'-53'16,"0"106"-16,0-124 31,18 124-16,-18 53 1,17 18 0,-17 34-1,0-105-15,0 35 16,18-52-16,-18 17 16,0-36-16</inkml:trace>
  <inkml:trace contextRef="#ctx0" brushRef="#br2" timeOffset="-95419.99">15028 5592 0,'0'0'16,"-36"-18"15,89 18-15,36 0-1,-72 0-15</inkml:trace>
  <inkml:trace contextRef="#ctx0" brushRef="#br2" timeOffset="-83114.84">18573 7408 0,'0'0'0,"0"-106"31,18 106-31,-1 0 16,1 18-16,-1 0 16,19 105-1,-19 1 1,-17-54-16,0 89 15,-17 35 1,17-35 0,0-89-1,0-34-15,-18-19 16</inkml:trace>
  <inkml:trace contextRef="#ctx0" brushRef="#br2" timeOffset="-82932.02">18449 8202 0,'-70'0'15,"140"0"1,-228 0 0,140 0-16,36 0 15,105-18 1,124 1 0,-70 17-1,-89 0-15,-18 0 0,1 0 16,-18 0-16,-18-18 0</inkml:trace>
  <inkml:trace contextRef="#ctx0" brushRef="#br2" timeOffset="-82731.01">18326 7549 0,'0'0'0,"-88"-211"16,88 175-1,53 1 1,123 18 0,-105 34-16,-1-17 15,160 35 1,-160-17-16,18 35 16</inkml:trace>
  <inkml:trace contextRef="#ctx0" brushRef="#br2" timeOffset="-82324.29">18961 7779 0,'-18'0'0,"36"0"0,-36 17 15,36-17-15,53 36 32,17 34-17,-71-35 1,19 54-16,-36 17 31,0-71-31,-18 0 16,0 0-1,1-35 1,34-88 0,1 53-16,0-18 15,-1 0-15,1 0 0,0 0 16,17 0-16,18-35 15,0 70 1,-18 89 0,-35 17-1,0-35-15,0 18 16,0 35 0,-18-89-1,18 18-15</inkml:trace>
  <inkml:trace contextRef="#ctx0" brushRef="#br2" timeOffset="-82115.14">19702 7620 0,'17'-71'16,"-34"142"-16,34-177 15,-34 141 1,17 89-1,0 52 1,0-70 0,0-53-16,0 53 15,-35 0 1</inkml:trace>
  <inkml:trace contextRef="#ctx0" brushRef="#br2" timeOffset="-81730.86">19596 8008 0,'0'0'16,"18"-18"-1,-1 1 1,1 17 0,0 0-16,34-18 15,72 18 1,-18 0-1,52-18 1,-122 18-16,34 0 16,-52-17-1,-71-36 1,18 35 0,-1 1-16,-16-1 31,-1 53-31,53-17 15,-18 52 1,18 36 0,18-35-1,17-18 1,18-36-16</inkml:trace>
  <inkml:trace contextRef="#ctx0" brushRef="#br2" timeOffset="-81164.02">20460 7990 0,'106'-35'16,"-212"70"-16,265-105 15,-141 70-15,-1-18 16,-34-17 0,-72 0-1,54 35 1,0 0-16,0 0 0,-18 17 31,0 36-15,35-18-16,18 18 15,35 18 1,18-53 0,18-1-1,-36-17-15,18-17 16,18-54-1,-18-17 1,-53 35 0,-18 71-1,-17 105 1,17-70 0,-17 123-16,17 36 15,0 106 1,18-213-1,-35 36 1,-35-88 0,34-53-16,-17-70 15,18-89 1,35 71-16,18-89 16,70-34-1,-53 158-15,36 0 16,-1 35-1,-34 1-15,17-1 16</inkml:trace>
  <inkml:trace contextRef="#ctx0" brushRef="#br2" timeOffset="-80813.94">20936 7955 0,'0'0'0,"-35"-53"31,35 71-15,18 105-1,-18-52 1,17 35 0,-17-89-16,-17 36 15,-1-35 1,1-18-16,17-18 15,-18-52 1,71-71 0,0 52-1,-36 54-15,19 0 16,-1 17-16,-17 1 0,17 17 16,0 52-1,-35-34 1,0 0-16</inkml:trace>
  <inkml:trace contextRef="#ctx0" brushRef="#br2" timeOffset="-80163.53">21395 8043 0,'0'-35'15,"0"70"-15,18-88 16,-18 36-16,0-19 15,-53 19 1,0 34 0,-18 19-1,36-19-15,0 36 16,35 18 0,0-36-1,0-17-15,17-1 16,-17 1-16,18 0 0,53 17 31,-54-17-31,18-18 16,1-18-1,-19-17 1,-17 17 0,0 53 15,0 1-16,18-1 1,35-35 0,-35 0-16,17-18 15,35-52 1,-17-1 0,-35 18-1,-18 18-15,18-18 0,17-141 16,0 18 15,-35 123-31,0 17 16,0 89-1,0 53 1,-17 88 0,17-141-16,0 88 15,0-35 1,0-53-16,0 35 15,17-17 1</inkml:trace>
  <inkml:trace contextRef="#ctx0" brushRef="#br2" timeOffset="-78805.04">21660 8167 0,'0'0'0,"-36"0"15,54 0 17,35-35-17,-35 35-15,52-18 16,54 0 0,-36 18-1,18 0 1,-89 0-16,1-17 15,-18-1 1,-18 18 0,1-18-1,-1 1 17,0 17-32,1 17 15,17 1 1,0 17 15,17-35-31,1 18 16,35-18-1,-18 0-15,0 0 16,18-18 0,0 1-1,-35-1-15,0 0 16,17-17-1,-35 17 1,0-17 0,-53 17-1,-35 18 1,17 18 0,-17 17-1,70-17 1,1 0-16,17 17 0,0 36 31,0-54-31,35 18 16,0 1-1,0-19-15,18 1 16,18 0 0,-53-18-16,17 0 15,0 0 1,-17 0-1,-1 0 1,1-18 0,35 0-1,-18 1 1,-17-1-16,0 0 16,-1 18-16,1-17 15,-1-1-15,1 1 31,-18-1-31,0 0 32,-35 1-17,0 17 1,-36 0 0,0 53-1,54-36 1,-1 1-16,18 17 15,18 18 1,17-35 0,0-18-16,-17 0 15,0 0-15,17 0 0,0-18 16,36-53 0,-54 36-1,19-35-15,-36 34 16,17 1-16,19-141 31,-36 123-31,0-71 16,17 18-1,-34 89-15,-1 17 16,18 17-16,-18 19 0,1-1 16,-1 18-16,0 0 0,1 0 15,-1 17-15,18-17 16,-18 18-16,1 88 15,17-71 1,17-35-16,1 17 16,17 1-1,-17-54 1,-18 1-16,18 0 0,-1-1 16,1-17 15,-18-70-16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3.354"/>
    </inkml:context>
    <inkml:brush xml:id="br0">
      <inkml:brushProperty name="width" value="0.05" units="cm"/>
      <inkml:brushProperty name="height" value="0.05" units="cm"/>
      <inkml:brushProperty name="color" value="#F6630D"/>
    </inkml:brush>
  </inkml:definitions>
  <inkml:trace contextRef="#ctx0" brushRef="#br0">3 519 24575,'-1'-25'0,"0"17"0,1 0 0,0 0 0,0 0 0,0 0 0,1 0 0,0 0 0,1 0 0,0 0 0,0 1 0,1-1 0,3-7 0,-5 14 0,-1 0 0,0 0 0,1 0 0,-1 0 0,1 0 0,-1 1 0,1-1 0,0 0 0,-1 0 0,1 1 0,0-1 0,0 1 0,-1-1 0,1 0 0,0 1 0,0-1 0,0 1 0,0 0 0,0-1 0,0 1 0,0 0 0,-1 0 0,1-1 0,0 1 0,0 0 0,0 0 0,0 0 0,0 0 0,0 0 0,0 0 0,0 0 0,0 1 0,0-1 0,0 0 0,0 0 0,0 1 0,0-1 0,0 1 0,-1-1 0,1 1 0,0-1 0,0 1 0,0-1 0,-1 1 0,1 0 0,0 0 0,4 4 0,0 1 0,-1-1 0,1 1 0,-2-1 0,6 10 0,10 23 0,-2 0 0,-1 2 0,20 81 0,12 131 0,-40-200 0,10 51 0,-6 1 0,0 144 0,-12-211 0,-2-1 0,-2 0 0,-1 0 0,-2 0 0,-2-1 0,0 0 0,-3-1 0,-1 0 0,-1 0 0,-30 48 0,38-74 0,0 1 0,0-1 0,-1 0 0,0-1 0,-1 1 0,-13 9 0,95-38 0,-59 18 0,361-60 11,10 31-89,-263 23-48,877-54-858,-342 23 764,-647 39 220,1 1 0,0-1 0,0 0 0,0-1 0,16-5 0,-27 7 8,-1 0 1,0 0 0,0 0 0,0 0-1,0 0 1,0 0 0,1 0 0,-1 0 0,0 0-1,0 0 1,0 0 0,0 0 0,0 0-1,0 0 1,1-1 0,-1 1 0,0 0 0,0 0-1,0 0 1,0 0 0,0 0 0,0 0-1,0 0 1,1 0 0,-1-1 0,0 1 0,0 0-1,0 0 1,0 0 0,0 0 0,0 0-1,0 0 1,0-1 0,0 1 0,0 0 0,0 0-1,0 0 1,0 0 0,0 0 0,0-1 0,0 1-1,0 0 1,0 0 0,0 0 0,0 0-1,0 0 1,0-1 0,0 1 0,0 0 0,0 0-1,0 0 1,-1 0 0,1 0 0,0 0-1,0-1 1,0 1 0,0 0 0,0 0 0,0 0-1,0 0 1,-1 0 0,-13-7 399,-18-3-172,-38-2-45,-49-9-168,109 18-24,0 0 1,0 0-1,0-1 1,1 0-1,-1-1 1,1 0-1,0-1 1,-15-11-1,18 10 1,0 0 0,1-1 0,0 0 0,0 1 0,0-1 0,1-1 0,0 1 0,1-1 0,0 0 0,0 1 0,1-1 0,0 0 0,1-1 0,0 1 0,0 0 0,1-14 0,1-17 0,3 0 0,10-54 0,-13 88 0,32-146 0,6 1 0,7 2 0,6 2 0,85-168 0,-85 221 0,5-11 0,-56 102 0,1-1 0,-1 1 0,0 0 0,0 0 0,0 0 0,0 0 0,-1-1 0,0 1 0,1 0 0,-1-1 0,0 1 0,0 0 0,-1-1 0,1 1 0,-2-5 0,1 6 0,0 0 0,0-1 0,-1 1 0,1 0 0,-1 0 0,1 0 0,-1 0 0,0 0 0,0 0 0,0 1 0,0-1 0,0 0 0,0 1 0,0 0 0,-1-1 0,1 1 0,0 0 0,-1 0 0,1 1 0,-4-2 0,-17-2 0,0 0 0,0 1 0,-1 2 0,1 0 0,-43 5 0,1-1 0,-122-16 0,35 0 0,80 13 0,-1 3 0,1 3 0,-104 21 0,118-13 0,0 2 0,2 2 0,0 3 0,-88 46 0,133-61 0,1 0 0,1 0 0,-1-1 0,1-1 0,-1 1 0,-1-2 0,1 1 0,-1-1 0,1-1 0,-21 2 0,-55-3 0,60-3 0,0 2 0,0 1 0,0 1 0,0 1 0,1 2 0,-33 9 0,-33 13 0,-1-4 0,-124 14 0,-42 10 0,192-25-1365,48-17-5461</inkml:trace>
</inkml:ink>
</file>

<file path=ppt/ink/ink1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52:11.269"/>
    </inkml:context>
    <inkml:brush xml:id="br0">
      <inkml:brushProperty name="width" value="0.05292" units="cm"/>
      <inkml:brushProperty name="height" value="0.05292" units="cm"/>
      <inkml:brushProperty name="color" value="#FFFF00"/>
    </inkml:brush>
  </inkml:definitions>
  <inkml:trace contextRef="#ctx0" brushRef="#br0">23088 9084 0,'0'0'16,"-106"0"0,71-18-16,-35 18 15,-54 0 1,36 0-1,-35 0 1,87 0-16,-52 18 16,0-18-1,35 0 1,18 0 0,17 0-16,0 0 15,1 0 1,-1 0-1,-17 0 17,17 0-32,1 0 0,-1 0 15,-35 0 1,35 0-16,1-18 16,-1 18-1,0 0 1,36 0 46,-36 0 110,18 18-109,-17 0-48,17-1-15,0 36 16,-18 71 0,1-1-1,-19 71 1,19-123-1,-1 70 1,0 71 0,1-160-16,17 19 15,-53 105 1,35-123-16,-17 53 16,0 53-1,17-124-15,0 53 16,18-17-1,0-53-15,-17 17 0,17-18 16,0 1-16,0 0 16,0-54 62,-36 36 16,-122 18-79,17-18 1,-124 18-1,177-1-15,-124-17 16,-70 36 0,123-19-1,18 19 1,106-36 0,17 0-16,1 17 0</inkml:trace>
  <inkml:trace contextRef="#ctx0" brushRef="#br0" timeOffset="805.38">22189 11024 0,'0'0'0,"-18"0"15,0-17-15,18-19 32,53-17-17,-35 36 1,53-1-16,-18 1 16,35 34-1,-71 1 1,1 17-16,-36 53 31,-35-35-15,-52 35-1,69-70-15,1 0 16,0-1 0,52-34-1,89-36 1,-70 35-16,52-52 15,35-19 1,-105 54-16,17 0 16,-53 35 15,-17 35-15,18-17-1,-19 35-15,19-18 16,-1 35-16,18 19 31,35-36-15,53 0-1,-52-53-15</inkml:trace>
  <inkml:trace contextRef="#ctx0" brushRef="#br0" timeOffset="1001.08">22841 11236 0,'-17'0'16,"-1"18"0,18-1-1,18 1 1,-18 35 0,-18-36-1,0 1 1</inkml:trace>
  <inkml:trace contextRef="#ctx0" brushRef="#br0" timeOffset="1601.31">23300 10936 0,'0'0'0,"-18"-35"16,1 35-1,-1 35 1,18-17 0,0-1-16,-18 19 15,1 17-15,17-18 16,0 18-16,17 0 31,1-36-31,0-17 16,-1 0-16,19 0 15,17-53 1,-18 36-16,0-54 16,-17 36-16,17-36 15,-35 54-15,18-1 16,-54 71 15,1 141-15,35-106-1,0 53 1,0-88 0,0-35-16,0 17 0,-53 0 15,36-35 1,-19 0-16,1-17 0,0-1 15,-1-17 1,1 0 0,17-1-1,54 19 1,17-1 0,-18 0-16</inkml:trace>
  <inkml:trace contextRef="#ctx0" brushRef="#br0" timeOffset="1884.43">23741 11165 0,'-18'-17'15,"36"34"1,-18-17 15,35 0-15,-17 18-16,-18 0 15,0-1 1,0 1-16,0 0 0,-18-1 16,18 1-16,-17 17 15,-19 0 1</inkml:trace>
  <inkml:trace contextRef="#ctx0" brushRef="#br0" timeOffset="2293.42">24058 10989 0,'-17'-18'16,"-1"1"-16,53 52 0,-52-88 31,52 18-15,0 35-16,1-18 15,-1 18 1,18 18-1,-36-1 1,19 36 0,-36-35-16,0 0 15,0-1-15,-18 1 16,18 17-16,-35 36 16,17-54-1,1 1-15,17 0 0,0 52 16,35-52 15,35 17-15,-52-35-16,17 0 0</inkml:trace>
  <inkml:trace contextRef="#ctx0" brushRef="#br0" timeOffset="2492.98">24129 11130 0,'-18'0'16,"36"0"-16,-18 0 16,18 0-16,17-18 15,18 18-15,106-17 16,-107 17 0,19-18-16,-18 1 15,-71 17 1</inkml:trace>
  <inkml:trace contextRef="#ctx0" brushRef="#br0" timeOffset="4503.03">8449 7655 0,'0'-17'46,"-18"17"-30,18-18-16,0 0 16,-18-35-1,18 18-15,-17 0 0,17 0 16,0-18-16,-18-88 16,18-124-1,0 177-15,18-159 16,-18 123-16,0 1 15,0-1-15,0-105 16,0 0 0,0 176-1,0-18-15,0 54 16,-18 17 46</inkml:trace>
  <inkml:trace contextRef="#ctx0" brushRef="#br0" timeOffset="4925.09">8219 5927 0,'0'0'0,"0"17"15,-17-17 1,-1 0 15,18 18-31,-18-18 16,18 18-1,0-54 17,18-34-17,0 52-15,-1-52 16,19-1 0,-1 18-1,-17 35-15,-1 18 16,36 71-1,0-18 1,18 70 0,-54-70-16</inkml:trace>
  <inkml:trace contextRef="#ctx0" brushRef="#br0" timeOffset="6069.66">7778 3634 0,'0'0'16,"-17"-53"-1,17 35 1,17-17-16,19-1 31,70 1-15,-71 35-16,35 0 15,1 35 1,-71 1 0,-53 52-1,18-53-15,-18 18 16,-18 0 0,54-53-16,17-18 31,70-34-16,-52 16-15,52-34 16,1-1 0,-53 36-1,-18 17 1,-18 36 0,-17 17-16,-1 36 31,19-54-31,17 36 15,17 0 1,-17-35-16,53-1 16,18-17-1,-54 0-15</inkml:trace>
  <inkml:trace contextRef="#ctx0" brushRef="#br0" timeOffset="6269.25">8325 3704 0,'0'0'31,"18"18"-15,-18-1-16,0 19 16,-18 17 15,18-36-31,-17 19 0,17-19 15,-18 1-15</inkml:trace>
  <inkml:trace contextRef="#ctx0" brushRef="#br0" timeOffset="6771.21">8484 3510 0,'0'0'0,"-18"-18"16,18-17 0,0 18 15,0 34-16,0 18 1,0 1 0,36 17-1,-36-36-15,35 1 16,18 0 0,-18-36-16,0 0 15,1-17 1,-36 0-16,17 17 15,1 0-15,-18-34 16,-18 104 15,1 54-15,-1-53 0,0 0-16,18 0 15,-17-18-15,-1 54 16,0-19-1,1-70-15</inkml:trace>
  <inkml:trace contextRef="#ctx0" brushRef="#br0" timeOffset="7620.25">8061 4357 0,'0'0'0,"17"-53"16,-17 35-16,18-17 16,0 0-1,-1 17 1,-17 0-16,18 18 16,-18 36-1,0 17 1,-53 35-1,35-53-15,-17-17 16,17 17-16,-17 0 0,-18 1 16,-35-1-1,70-35 17,1 0-32,17-35 0,0 17 15,35-17 1,18-54-1,0 54 1,35 35 0,-70 18-16,35 17 15,17 53 1,-52-70-16,-1 17 16,1-17-16,0-1 0,-18 1 15,17 0-15,1-1 16</inkml:trace>
  <inkml:trace contextRef="#ctx0" brushRef="#br0" timeOffset="7853.74">8466 4480 0,'0'-17'16,"18"17"-16,-36 17 0,36-17 47,-18 53-32,0-35-15,-18 17 16,18-17 0,0-1-16</inkml:trace>
  <inkml:trace contextRef="#ctx0" brushRef="#br0" timeOffset="8453.35">8713 4304 0,'0'-18'16,"0"36"-16,18-18 31,-18 18-16,0 52 1,0-52-16,18 17 16,-18 18-1,17-53-15,-17 18 16,0-1 0,-17-34-16,17-19 15,-18 19-15,18-72 16,-18 54-1,18-18-15,0 0 0,18 0 16,-18 18-16,18 0 0,-1-36 16,18 54-1,-17 17 1,35 17 0,-35 1-1,-1 17 1,1 18-1,-36-18 1,1 1 0,-1-36-16,18 17 15,0 1 1,18-18-16,17 18 16,0-1-1,36 19 1,-71-19-16,0 1 15,-53 17 1,-18-17 0,-35-18-1,71-18 1,18 0-16</inkml:trace>
  <inkml:trace contextRef="#ctx0" brushRef="#br0" timeOffset="9054.15">9348 3951 0,'-35'-35'16,"70"70"-16,-176-141 16,88 89-1,0-1-15,-17 0 0,-177 1 16,159 17 0,-106 35-1,105-17-15,1 17 16,-18 18-16,-88 35 15,-35 88 1,176-123-16,-17 53 16,52 0-1,36-53-15,17-18 0,0 18 16,36 0-16,70 18 16,-53-36-16,124 35 15,-124-52-15,35 0 16,-17-1-16,0-17 15,0 0-15,0-17 0,105-19 16,71-69 0,-193 52-1,34-71-15,-17 1 16,-35-89 15,-71 159-31,-36-70 16,-140-18-1,105 105-15,-35 19 16,1-1-16,-1 0 0,-18 18 16,1 18-16,-1 0 0,19-1 15</inkml:trace>
  <inkml:trace contextRef="#ctx0" brushRef="#br0" timeOffset="14698.96">7249 14482 0,'0'0'0,"0"-71"16,0 53-16,18 1 15,0-19 1,-18 19 0,0 52-1,0-17-15,-18 17 0,0 0 16,1 1-16,-36 34 15,-35 36 1,17-71 0,0 0-1,54-35 1,34-70 0,1 52-16,0 1 15,17-1-15,-17 0 16,17 1-16,35 52 15,-17 53 1,-35-53 0,0 54-1,17-36-15,-17-36 16,-18 1-16</inkml:trace>
  <inkml:trace contextRef="#ctx0" brushRef="#br0" timeOffset="14891.43">7602 14711 0,'0'17'32,"0"19"-17,0-19-15,0 19 16,0 52-1</inkml:trace>
  <inkml:trace contextRef="#ctx0" brushRef="#br0" timeOffset="15539.28">8008 14534 0,'0'0'0,"0"0"15,-18 18 1,0 53 0,18-54-16,-17 36 15,-1 35 1,18-52-1,0-1 1,0-17 0,0-36-16,0-35 31,0-35-15,0-89-1,0 107-15,18-54 16,17 1-1,-17 88-15,17 17 16,0 18 0,36 35-1,-36-17-15,-17 17 16,-1 18 0,-34-35-16,17-1 15,-18 1-15,0-18 16,1 18-16,-1-1 15,1 1 1,52-18 15,0 18-15,0-1-16,-17 1 0,0 0 16,17-1-16,0 18 15,-17 1 1,-89-19-1,-17-34 1,18 17-16,-89-36 16</inkml:trace>
  <inkml:trace contextRef="#ctx0" brushRef="#br0" timeOffset="19925.09">20266 11112 0,'18'0'15,"-36"0"-15,53-17 31,-17 17-31,-36 0 110,-17 0-95,18 0-15,-1 0 0,-17 0 16,-1 0-16,-52 0 16,-53 0-1,71 0 1,17 0-16,-18 0 0,1 0 16,-1 0-16,-17 0 15,17 0-15,-17 0 0,-18 0 16,-282 17-1,88 1 1,194-18 0,1 18-16,-19-18 15,-229 0 1,248 0-16,-142 0 16,-88-18-1,123 18 1,-123-18-1,229 18-15,-123 0 16,-89-17 0,124 17-1,-53-18 1,177 18-16,-71 0 16,-53-17-1,141 17 1,0 0-16,17 0 0,-52 0 15,35 0 1,18 0-16,-18 0 16,18 0-16,-53-18 15,-36 0 1,18 18 0,-52 0-1,105 0-15,-36-17 16,-52 17-1,53-18 1,53 18 0,17 0-16,1 0 15,34-18 95</inkml:trace>
  <inkml:trace contextRef="#ctx0" brushRef="#br0" timeOffset="20427.91">13969 10707 0,'0'0'0,"0"-18"16,-17 36 15,-1-1-15,0 1-16,1 0 15,-1 17-15,-70 36 16,53-36-1,-36 0 1,36-17-16,0-1 16,-1 1-16,1 0 0,17-18 15,1 17-15,-18-17 16,87 0 15,1 18-15,-17 0-16,34 17 15,1 35 1,-54-52-16,36 35 16,-53-35-16,18-1 15,0 1-15,-1 0 16,1-1-16,-1-17 0,1 18 16,0-18-1,-18 17-15,17-17 16,1 0 15</inkml:trace>
  <inkml:trace contextRef="#ctx0" brushRef="#br0" timeOffset="21130.2">10953 10707 0,'0'0'16,"0"-18"-16,-35 1 31,-53 17-15,53 17-16,-54 1 15,19 35 1,35-36-16,-1 19 0,1 69 31,70 19-15,-17-89 0,52 0-16,89-17 15,-71-53 1,-52 17-1</inkml:trace>
  <inkml:trace contextRef="#ctx0" brushRef="#br0" timeOffset="21520.12">11024 10813 0,'0'-18'0,"0"36"0,0-18 31,0 53-16,0-18 1,-18 53 0,18-70-16,-17 35 15,-1-18 1,18-53 15,18-88-15,-18 71-1,35-71 1,18-35 0,-53 106-16,17 17 15,1 1-15,0 17 16,17 88 0,-17-53-16,-1 53 15,-17-35-15,18 0 16,-18-18-16,17 36 15,-17-36-15,0-17 16</inkml:trace>
  <inkml:trace contextRef="#ctx0" brushRef="#br0" timeOffset="22058.76">10971 10936 0,'0'0'15,"0"-53"16,18 53-31,-1 0 0,71-17 32,18-19-17,-88 36-15,35-17 16,-18-19 0,-35 19-16,18 17 15,-18-18-15,0 0 16,-18 71 15,18 0-15,0-17-16,0 52 15,-18 35 1,18-105 0,0 35-16,0-36 15,0-34 1,18-54 15,-18 36-31,0-53 16,18-36-1,-1 54 1,19 34 0,-19 36-16,19 0 15,-1 36 1,-35 34-1,-35-34 1,17-19-16,-35 18 16,0-17-1</inkml:trace>
  <inkml:trace contextRef="#ctx0" brushRef="#br0" timeOffset="22731.22">11641 10495 0,'0'0'0,"0"-35"15,0 17-15,-53-17 16,-141 0 0,106 17-16,-106 18 15,71 18-15,17-1 16,0 19-16,-176 105 15,211-88 1,18 35-16,-35 159 16,159 17-1,34-123 1,178 18 0,-178-124-1,142-35-15,106-52 16,-265-1-1,89-88 1,-54-36 0,-70-229-1,-106 248 1,-141-19 0,-17 71-1,87 71 1,71 35-16,0 0 15,18 18 1,35 17 0,0-17-1,0-1 1,18-17 0,-18 18-1</inkml:trace>
  <inkml:trace contextRef="#ctx0" brushRef="#br0" timeOffset="23608.99">13458 10936 0,'0'0'0,"70"0"16,-52 0-16,0-18 15,-1 18 1,1 0-16,-53 0 47,17 0-32,-17 0-15,0 0 0,-18 0 16,-18 0-16,-88 0 16,53 0-16,1 0 15,-248 0 1,229 0-16,-105 0 16,53 0-1,-1 18 1,160-18-16,-36 0 15,70 0 32,19 0-31,-19-18 0,19 1-16,-1-1 15</inkml:trace>
  <inkml:trace contextRef="#ctx0" brushRef="#br0" timeOffset="23943.6">12258 10742 0,'0'0'0,"0"-35"16,18 35 0,-36 0 15,-17 53-16,-35 0 1,-71 52 0,88-52-1,17-35-15,19 0 16,-1-18 0,36-18-1,-1 0-15,1 18 16,0-17-16,17 17 15,53-18 1,-53 36-16,18 52 16,35 89-1,-52-53 1</inkml:trace>
  <inkml:trace contextRef="#ctx0" brushRef="#br0" timeOffset="24843.69">10830 12065 0,'0'0'0,"0"-18"15,0 1 1,17 17 0,19-18-1,-1 18-15,53-18 16,0 1-1,36 17 1,-89 0-16,0 0 16,-17 0-16,-18-18 0,18 18 15,-18-17 1,-18-1 0</inkml:trace>
  <inkml:trace contextRef="#ctx0" brushRef="#br0" timeOffset="25182.84">11094 11783 0,'0'0'0,"0"-18"16,0 0-1,0 36 32,0 70-31,0-52-1,-17-1-15,17 0 0,0 18 16,0-18-16,-18 54 16,18-54-1,0 0-15,0-17 31,0-36 1,18-17-17,-18 17-15</inkml:trace>
  <inkml:trace contextRef="#ctx0" brushRef="#br0" timeOffset="25710.06">11041 12506 0,'0'-18'15,"18"18"-15,-36 36 78,-52 69-62,17-34 0,-35 35-1,70-89 1,1 1-16,-1 17 15,-17 1 1,17-19 0,18 1-1,18-36 1,-18 1-16</inkml:trace>
  <inkml:trace contextRef="#ctx0" brushRef="#br0" timeOffset="26300.85">11041 12488 0,'-17'-17'16,"34"34"-16,-52-34 16,53 17 30,-1 35-30,1 0 0,35 36-1,-35-54-15,17 54 16,0-18 0,-35-18-16,18-17 0,-1 17 15,-17-17-15,18 17 16,0 0-1,-36-52 64,-35 17-64,36 0 1,-36 0-1,17 0-15,-34-18 16,-36 18 0,88 0-16,-35 0 15,18 0 1,18 18 0</inkml:trace>
  <inkml:trace contextRef="#ctx0" brushRef="#br0" timeOffset="27565.4">8343 14235 0,'-18'0'62,"36"17"-30,17-17-17,-17 0-15,17 0 16,106-35 0,-88 17-16,106-17 15,52-18 1,125-53-1,-213 71-15,-17 0 16,0-1-16,-18 1 0,106-53 16,53-71-1,-177 106 1,1-17-16,-1-1 16,36-52-16,0-54 31,-88 124-31,17-17 15,-17 17 1,-1 18-16,-17 17 0,18 18 16,-18-35-1,18 17 1,-36 18 93</inkml:trace>
  <inkml:trace contextRef="#ctx0" brushRef="#br0" timeOffset="27977.26">10512 12947 0,'0'0'0,"-17"0"15,-1 0-15,18 18 32,18-18 30,-1-18-46,1 0-1,0 18-15,-1-17 0,19-1 16,16 0-16,-16-17 16,17 17 15,-36 36-16,1 17 1,-18 1-16,35 17 16,-35-18-16,18 0 15,17 53 1,-17-70-16,-18 35 16,0-35-16</inkml:trace>
  <inkml:trace contextRef="#ctx0" brushRef="#br0" timeOffset="29945.81">10477 11377 0,'0'0'16,"18"0"109,-36 0-94,-17 0-16,-106 18 1,-36-1 0,71 1-16,-176 0 15,-247-18 1,353 0-16,-159 0 16,70 0-1,18-18 1,194 18-16,0-18 15,71 18 32,-18-17 94,53-54-125,-18 1-1,36-107 1,-54 124-16,36-88 15,-35 71-15,17-54 16,0 36 0,-17 35-1,-18 71 48,-18-18-48</inkml:trace>
  <inkml:trace contextRef="#ctx0" brushRef="#br0" timeOffset="30495.46">8096 10848 0,'18'-35'31,"-18"17"-15,0 0 15,17 1 32,1-1-48,-18 0-15,53-34 16,17-1 0,-17 0-1,0-18 1,-35 36 0,-1 35-16,1-35 15,-18 52 1,18 1-1,-18 17 1,17 53 0,1-52-16,-18-1 0,18 0 15,-1 0-15,18 36 16,-17 0 0,0-36-16,-18 18 15,0-36-15</inkml:trace>
  <inkml:trace contextRef="#ctx0" brushRef="#br0" timeOffset="31201.86">8431 9613 0,'0'-17'0,"-18"-19"32,18 54-17,0 35 1,0-18-16,0 53 15,0 0 1,-17 18 0,-1-88-16,18 35 15,0-35 1,-18-18-16</inkml:trace>
  <inkml:trace contextRef="#ctx0" brushRef="#br0" timeOffset="31597">8378 9525 0,'0'0'16,"18"-18"-16,-18 36 31,0 70-15,17 0-1,36 53 1,-35-88-16,0 0 16,-1-17-16,18-19 15,-17 1 1,0-53 0,-18 17-16,17-70 15,1-71 1,-18-17-1,-18 105 1,18 53-16,-17 1 16,-1 52-1,18-17 1,0 35-16,18-18 16</inkml:trace>
  <inkml:trace contextRef="#ctx0" brushRef="#br0" timeOffset="32414.93">8749 9842 0,'0'18'15,"0"0"17,0-1-1,35 19-16,-18-36 1,19-36 0,-19 19-1,1-19-15,-18 1 16,0 18 0,18-19-16,-18-17 15,-36 0 1,-17 71-1,1 35 1,34-18-16,0 18 16,18 53-1,0-71-15,36 18 16,16-17 0,1-36-1,36-53 1,-72 35-16,18-35 15,1-53 1,-19 71 0,-17-18-16,0 35 31,0 54-31,-17 34 31,17-35-31,0 36 16,0-36-16,17-17 15,-17 0-15,18-1 0,0 1 16,17-18 0,0-35-1,-17 17-15,-18-17 16,35-18 0,-17 35-16,-1 53 31,-17 36-16,18-53 1,0-1 0,-1-17-1,19 0-15,-1-70 32,-18 52-32,1-17 15,-36-71 1,1 71-16,-18-36 15,-71 53 1,53 18-16,18 18 0</inkml:trace>
  <inkml:trace contextRef="#ctx0" brushRef="#br0" timeOffset="32813.11">9066 10354 0,'0'0'0,"35"-71"15,-35 19 17,-35-19-17,17 53-15,-35 1 16,-35 17-1,53 17-15,0 1 16,17 17-16,0 1 16,36 34-1,0-52-15,17 35 16,53-18 0,-53 0-1,-35-17-15,0-1 16,-70 19-1,-1-19 1,54-17-16,-19 0 16,19-17-16,-1 17 0</inkml:trace>
  <inkml:trace contextRef="#ctx0" brushRef="#br0" timeOffset="33351.92">9154 10283 0,'53'0'15,"-106"0"-15,124 0 16,-71 18 0,-18 0-1,18-1-15,-18 36 16,18 0 0,0 18-1,0-54-15,0 19 16,18-19-1,-18-87 17,18-36-17,-18 53 1,17-35 0,19-18-1,-19 53 1,19 53-1,-36 18-15,17 17 16,-17 53 0,-17-35-1,-36 18 1,35-54-16,-17 1 16,-1-18-1,54-35 16,17 35-15,-17 0 0,17 17-16,18 54 31,-35-54-31,-1 1 16,19 17-1,-19-17-15</inkml:trace>
  <inkml:trace contextRef="#ctx0" brushRef="#br0" timeOffset="33679.94">9489 10336 0,'0'0'0,"0"-53"16,18 36 0,-18 70 15,35 53-16,-17-89 1,-18 18-16,18-17 0,-18 0 16,17-1-16,1 1 15,17-53 17,-35 17-32,35-35 15,-17-53 1,0 36-1,-18 17 1,0 35-16,0 1 16</inkml:trace>
  <inkml:trace contextRef="#ctx0" brushRef="#br0" timeOffset="34521.01">9842 9666 0,'0'0'16,"-18"-53"-16,-176-141 31,106 141-31,-106-17 16,-141 17-1,106 53 1,-71 70-1,212-17-15,-53 53 16,-36 123 0,107 54-1,70-72 1,35-123-16,18 89 16,123 52-1,36-105 1,-36-89-1,-87-35 1,16-18-16,19 1 0,193-107 16,-211 71-1,53-70-15,0-107 32,-124 142-32,-17 0 15,-18-18-15,-18 18 0,0-18 16,-123-141-1,88 177-15,-88-36 16,0 71 0,70 17-16,-34 18 15,-1 18 1,71-1 0,52 1 30,1 0-30,-1-18 0,-17 17-1,18-17 17,0 0 14,-18 18-30</inkml:trace>
  <inkml:trace contextRef="#ctx0" brushRef="#br0" timeOffset="36146.96">9613 9419 0,'0'0'0,"35"-17"94,36-1-78,17-17-1,123-71 1,-158 70-1,18 1-15,105-71 16,-70 1 0,-53 69-16,35-70 15,53-52 1,-105 105-16,34-53 16,1-35-1,-36 53 1,-17-53-1,-18 105 1,-18-34-16,-70-54 16,17 71 15,18 36-31,0-19 0,-17 19 16,-124-1-1,35 36 1,36-1-1,52 19 1,18-19-16,-17 1 31,-19 0-15,54-18 0,-35 0-1,52 0-15,-35 0 16,-17-18-1,34 18 1,-17-18-16,0 1 16,36 17-1,-1-36 1,-17 1 0,35 17-16,-18-17 15,-35-53 1,36 70-16,17-17 15,-18 0-15,0 0 0,-17-18 16,17 17-16,-17-34 16,18 17-16,-1-18 15,-17 1 1,-1-36 0,36 53-16,0 18 15,-17-1-15,17-105 16,0 35-1,0 54-15,0-1 16,0 0-16,0 0 16,17-53-16,1-70 31,-18 123-31,18-53 16,-18 18-1,0 52-15,0-17 0,0 36 16,17-71-1,-17 70-15,0-17 16,0 17 0,-17 0 109,-1 18-32</inkml:trace>
  <inkml:trace contextRef="#ctx0" brushRef="#br0" timeOffset="36630.92">8819 5715 0,'0'0'0,"0"53"31,0 0-15,0-36 0,-18 1 15,18 0-31,0-54 47,0 19-32,18-1-15,-18-17 0,18 17 16,-1-70-16,1 53 16,0-18-16,-1 18 15,19-89 1,-19 89-16,-17 0 16,35 35-1,1 70 1,34 36-1,-52-71 1,17 1-16,-17-1 16,17 0-16,-17 0 0,-1 1 15,19-1 1,-1 18 0,-35-36-1,0 1 1</inkml:trace>
  <inkml:trace contextRef="#ctx0" brushRef="#br0" timeOffset="41726.64">12206 11924 0,'0'0'0,"70"-53"16,-35 35 0,-17 1-16,0-1 0,-1 0 15,-17 1-15,0-19 16,-35 19-1,-36 17-15,-70 35 32,88-17-32,1-1 15,16 1-15,1 0 0,0-1 16,35 36 0,17-35-16,36 17 15,35 18 1,-52-35-16,-1 17 0,0-17 15,36 35 1,-71-36-16,-18 18 16,-70 18-1,35-53 1,0 0 0,36 0-1,17-17-15</inkml:trace>
  <inkml:trace contextRef="#ctx0" brushRef="#br0" timeOffset="41950.11">12400 12030 0,'0'0'0,"35"-18"16,-35 36 15,0 35-15,0-36-16,0 36 15,0 35 1,0-52 0,18-1-16,-18-17 15</inkml:trace>
  <inkml:trace contextRef="#ctx0" brushRef="#br0" timeOffset="42068.86">12488 11994 0,'0'-35'15,"0"70"-15,-18-158 32,18 141-17</inkml:trace>
  <inkml:trace contextRef="#ctx0" brushRef="#br0" timeOffset="42521.57">12717 12153 0,'18'0'16,"-36"0"-16,71-35 15,-53 17-15,0 1 16,0-19 0,-18 36-1,1 18 1,-1-18-16,-17 18 0,17-1 15,1 19-15,-36 52 32,53-71-32,0 19 15,35-19 1,18 1 0,-18-36-16,0-17 15,36-53 1,-36 0-1,-17-18 1,-18 71-16,0-18 16,-18 53-1,1 35 1,-1 53 0,18-53-16,-18 36 15,36 17 1,0-70-1,17-1-15</inkml:trace>
  <inkml:trace contextRef="#ctx0" brushRef="#br0" timeOffset="42833.75">12982 12206 0,'17'-18'16,"1"1"-16,-53 52 0,70-88 16,-35 36-16,18 17 15,-18-18 1,17 18-1,36-35 1,-35 17-16,17 0 16,-17-35-1,-1 1 1,-17 34-16,-35 0 16,-36 1-1,19 70 1,16 17 15,36-35-31,0 1 0,0 17 16,18-18-16,0 0 15,70-17 1</inkml:trace>
  <inkml:trace contextRef="#ctx0" brushRef="#br0" timeOffset="43567.59">13458 11906 0,'0'-35'15,"0"17"17,0 89 15,-18-18-32,18-18-15,-17 18 16,17-18-16,0-17 15,0 0-15,-18-1 0,18 1 16,0-71 15,18 0-15,-18 0-16,0 18 16,17-18-16,19-88 15,-19 105 1,36-34-16,0 17 31,-35 53-31,17 18 16,0-1-1,-17 19 1,-18-1-16,-18 0 16,-17 18-1,-18-18 1,-18-17-1,71 0-15,-35-18 16,53 17 0,-1 1-1,54 17 1,-53-17-16,17 17 16,0 18-1,-35-35 1,-35-1-16,-18 1 31,-53 0-15,89-18-16,-19-36 15,36 19-15</inkml:trace>
  <inkml:trace contextRef="#ctx0" brushRef="#br0" timeOffset="44066.98">13775 11871 0,'0'0'0,"36"-35"16,-36 17 0,-18 18-1,0 18 1,18-1 0,0 19-16,0-1 15,0 18 1,18-36-1,0 19-15,52-36 32,-52 0-32,17-36 15,0 1 1,1-35 0,-19 34-16,-17 1 15,-17 35 1,-1 35-1,-35 89 1,35-71-16,-17 53 16,18 70-1,17-88 1,0-17 0,0-54-1,0 1 1,0-36-1,0 1 1,17 17 0,-17-18-16</inkml:trace>
  <inkml:trace contextRef="#ctx0" brushRef="#br0" timeOffset="44951.94">12523 12876 0,'0'0'16,"71"-88"0,-71 71-16,17-1 15,-17-17-15,-17-18 16,-19 35 0,19 18-1,-36 18-15,-35 35 31,70-36-31,0 89 32,54-53-17,-19-35-15,19-18 0,-1 17 16,53 19 0,-70-19-16,-1 1 15,-34 17 1,-54 0-1,36-17-15,-36-18 16,1 0 0,52-35-1,18 17-15</inkml:trace>
  <inkml:trace contextRef="#ctx0" brushRef="#br0" timeOffset="45134.56">12558 12841 0,'53'-18'15,"-106"36"-15,142-36 16,-89 36 0,17 0-1,-17 17 1,18 18 0,-1 0-1,-17 0 1,18-53-1</inkml:trace>
  <inkml:trace contextRef="#ctx0" brushRef="#br0" timeOffset="45272.96">12788 12771 0,'0'0'0,"0"-89"15,-18 89 16,0 36-15,18-19-16</inkml:trace>
  <inkml:trace contextRef="#ctx0" brushRef="#br0" timeOffset="45771.85">12911 12912 0,'18'0'16,"-1"0"-16,-52 0 0,88 0 15,-35 0 1,-1-18-16,19-17 31,-54-18-15,0 35 0,-35 36-1,18-18 1,17 17-16,1 1 0,-1 0 15,1 17 1,17 18 0,0-35-16,17-1 15,-17 1-15,35-1 16,36-17 0,-53 0-16,35-35 15,-1-53 1,-34 17-1,-18 19-15,0-54 16,0-18 0,0 89-1,-18 17-15,18 36 16,-17 88 0,17-71-1,0 53-15,17 36 31,1-89-31,0 18 16</inkml:trace>
  <inkml:trace contextRef="#ctx0" brushRef="#br0" timeOffset="46124.32">13229 12894 0,'0'0'16,"17"-18"-16,-17-17 15,0 17-15,18 1 16,0 17 15,-1 0-15,1 0-16,-1 0 15,1 0-15,0 0 0,17-18 16,18-17 0,-35 17-1,-18-17-15,0 0 16,0 17-16,0 0 15,-18 1-15,0-1 0,1 18 16,-19 0 0,1 18-16,17 35 15,-17 0 1,53 70 0,-1-88-16,19 18 15,34 18 1,-52-71-16</inkml:trace>
  <inkml:trace contextRef="#ctx0" brushRef="#br0" timeOffset="46717.54">12364 13458 0,'0'0'15,"36"-35"1,-19 0-16,1 17 0,0-17 16,17 17-16,0-52 15,-17 52-15,-1 1 16,-17-1-16,0-17 15,-70 35 1,52 17-16,-52 1 16,-1 35-1,36 0 1,35 35 0,0-70-1,17 34-15,54-16 31,-36-36-31,-17 0 16,0 0-16,-1 0 0,1-18 16,-18-35-1,0 36-15,-18-1 0,1 18 16,-54 0 0,18 18-1,35 17-15,1-18 0,-1 1 16,18 17-16,0 18 15,71 18 1,52-18 0,-35-53-1,-35-18-15,18-17 16,-18-18 0</inkml:trace>
  <inkml:trace contextRef="#ctx0" brushRef="#br0" timeOffset="47034.86">12770 13458 0,'0'0'16,"-35"-52"-1,35 34-15,-18 0 0,0 18 32,18 53-17,0-35-15,36 17 16,-19 18 0,36-18-1,-35-35-15,0-17 16,17-19-1,-35-17 1,-35-17 0,35 35-16,-18-1 15,-17 36 1,35 36 0,-18-19-16,0 19 0,18-1 15,-17 0 1,-1 0-16,18 1 0,-18-1 15,18 0-15,-17 0 16</inkml:trace>
  <inkml:trace contextRef="#ctx0" brushRef="#br0" timeOffset="47253.8">12982 13159 0,'17'-18'0,"-34"36"0,34-54 15,-34 54-15,17 0 16,-18-1-16,0 89 16,18-53-16,0 18 15,18-19 1,-18-16-16,18-19 0,52 72 31,-35-89-15</inkml:trace>
  <inkml:trace contextRef="#ctx0" brushRef="#br0" timeOffset="47389.9">13017 13423 0,'-35'-17'16,"17"17"0,18 17-1,18 1 1,35-18-1,-18 0-15</inkml:trace>
  <inkml:trace contextRef="#ctx0" brushRef="#br0" timeOffset="47568.71">13370 13423 0,'0'0'0,"0"18"15,0-1 17</inkml:trace>
  <inkml:trace contextRef="#ctx0" brushRef="#br0" timeOffset="51319.05">2134 15081 0,'0'0'0,"124"-53"31,-107 36-31,1-1 15,17-17 1,-17 52 0,35 36-1,-18 0 1,71 18 0,-71-54-16,71 1 15,88-18 1,-106 0-16,0-18 15,-17 1-15,17-18 16,0-1-16,-17-17 0,52-53 16,-52-70-1,-71 123 1,0-35-16,-18 70 16,1 1-16,-1-1 15,0 18-15,1 18 16,17-1-16,0 1 0,0 0 15,17-1-15,36 36 16,71-35 0,17-36-1,88-52 1,-158 34-16,70-52 16,35-71-1,-123 36 1,-53-71-1,-35 141-15,0-18 16,-18 19-16,0-1 0,-71-36 16,-52 19-1,88 52 1,17 1 0,71-1-1,35 0 1,71-35-1,-53 18-15,35-35 16,1-19 0,-37-52-1,-52 106-15,-35-53 16,-106-18 0,-35 35-1,-177 18 1,229 36-16,-158-18 15,-123 35 1,299 17-16,-71 1 16,72-1-1,69 36 1,54-53 0,35 18-16,70-18 31,-70-18-16,-18-17 1,-52 35-16,-36-35 16,-123 17-1,-124 18 1,-53 53 0,229-18-16,1 1 0,17-1 0,-106 35 15,-105 107 1,246-124-16,19 0 15,-19 53-15,36-54 0,35-16 16,0 34-16,88 36 16,-53-106-16,0 18 15,1-18-15,34 17 0,54-34 16,-89-1 0,-17 0-16,-1 1 0,-17-1 15,0 1-15,-17-1 16,-19 0-16,19 18 0,-71 0 15,52 0-15,-17 0 0,-52 36 16,-231 122 0,283-105-16,-141 71 15,106-18 1</inkml:trace>
  <inkml:trace contextRef="#ctx0" brushRef="#br0" timeOffset="51953.12">18 14605 0,'299'106'31,"-598"-212"-31,793 282 16,-494-158-16,0 35 15,-36 35 1,1-53 0,17 1-16,-17 34 15,-36 89 1,71-124-16,18-17 0,17 35 15,-35-36-15,53 36 16,106-17 0,-106-36-16,18 0 0,52 0 15,124-36 1,-194 19-16,0 17 0,0-18 0,-18 0 16,0 18-16,-17-17 0,17 17 15,-53 0 1,-70 53-1,71-53-15,17 17 16,-18-17-16,18 18 16,0 0-16,18-18 0,-1 0 15,1 0-15,88 17 16,105-34 15,-140 17-31,17-18 0,18 0 16,159-35-1,-195 18-15,54-35 16,-19-54 0,-69 36-1,-36-18 1,0 71-16,0 0 16,17 17-1,1 18 1,0 18-1,-18-1 1,0-34 15,0-1-15</inkml:trace>
  <inkml:trace contextRef="#ctx0" brushRef="#br0" timeOffset="60607.11">1323 13988 0,'17'-18'0,"-34"36"0,34-71 16,-52 35-1,0 18 1,17 0-16,-52 35 16,-1 71-1,54-71 1,-1 1-16,0 34 0,18 54 15,18-89 1,-18-17-16,18-1 0,-1 19 0,71-1 31,-52-35-31,17-35 16,35-36 0,-18 18-1,-34-88 1,-36 88-16,-36-70 15,-70-18 1,54 141 0,16 0-16,36 17 0,-17-17 15,-1 18-15,18 17 16,53 0 0,-35-35-16,17 0 15</inkml:trace>
  <inkml:trace contextRef="#ctx0" brushRef="#br0" timeOffset="60827.48">1693 13635 0,'0'0'0,"0"-71"16,-17 18-1,17 89 1,0 34-1,17-17-15,1 88 16,0 71 0,-1-71-1,1 0 1,-18-123-16</inkml:trace>
  <inkml:trace contextRef="#ctx0" brushRef="#br0" timeOffset="61557.42">1693 14023 0,'0'0'0,"-35"-35"16,17 17-16,18 0 16,18 1-1,17-1 1,18 0-1,-18 1-15,18-18 16,0-54 0,-53 72-16,18-36 15,-18-35 1,18 88 0,-18 52-1,0-16 1,0 17-16,0 0 0,0 0 15,17 229 1,1-247 0,-18 0-1,0-17-15,0 0 0,0-1 16,17-34 0,1-1-16,0 0 0,-1-17 15,-17 0-15,53-53 16,-17-1-1,-19 54-15,18 0 16,1 52 0,-36 19-16,35 17 15,-17 17 1,-1 36 0,1-88-16,17-1 15,18-17 1,-18-17-1,1-19 1,17-52-16,-53 53 16,17-18-16,-17 18 15,0-71 1,-17 71-16,-1 17 16,-17 36-1,-1 52 1,36-35-16,0 18 15,36 36 1,34-54 0</inkml:trace>
  <inkml:trace contextRef="#ctx0" brushRef="#br0" timeOffset="61874.23">2699 13688 0,'0'0'0,"-36"-71"16,19 54-16,34 52 31,19 71-15,-1-18 0,18 18-1,-53-89-15,17 36 16,-52-35-1,18-53 1,-19-54 0,36 37-16,0-90 15,53-52 1,-18 141 0,18-17-16,-17 70 15,-1 123 1</inkml:trace>
  <inkml:trace contextRef="#ctx0" brushRef="#br0" timeOffset="63258">1464 14711 0,'35'-53'15,"-70"106"-15,88-124 16,-35 36-16,-1 17 0,1-17 15,17-18 1,-53 53 0,-52 18-1,35-1-15,-1 19 16,19-19-16,-36 19 0,35-19 0,-17 36 16,35-18-1,53 18 1,-36-35-1,54 17-15,-36-35 16,36 36 0,-36-1-1,-35 0 1,-18-17-16,-87 17 16,-37 18-1,107-53-15,0 0 16,17-18-16</inkml:trace>
  <inkml:trace contextRef="#ctx0" brushRef="#br0" timeOffset="63818">1587 14676 0,'0'0'0,"142"-53"16,-125 35-1,-17 53 1,0 36-1,0-36 1,0 36 0,0 34-1,18-52 1,-1 0 0,1-35-16,-18-36 31,0-35-16,0 36-15,-18-36 16,18 0-16,0-106 16,53 0-1,-35 124-15,17 0 16,1 35 0,16 70-1,-52-34 1,0-1-16,0 0 0,-70 89 15,52-89 1,-35 0 0,18 1-1,0-54 1,52-35 0,36-18-1,0 36 1,53 53-1,-88-1-15,35 19 16,17 52 0,-52-70-16,17 17 15,-17-35 1</inkml:trace>
  <inkml:trace contextRef="#ctx0" brushRef="#br0" timeOffset="64176.98">2258 14640 0,'0'-88'16,"0"176"-16,-18-229 16,18 124-16,0-1 15,18 36 1,-1 17 0,72 106-1,-54-71 1,-18-34-16,19-1 15,-19 0 1,1-52 0,-18-54-1,0 36-15,0-18 16,0-18-16,0 18 16,18-52-16,17-19 15,-17 106 1,-1 36-1,1 17 17,-18-17-32,0 0 0</inkml:trace>
  <inkml:trace contextRef="#ctx0" brushRef="#br0" timeOffset="65870.06">4057 13582 0,'0'0'0,"-18"0"16,18-18-16,-18 18 0,-17 0 31,18 0 0,34 0 47,36 0-62,-18 0-16,177-35 16,176 0-1,-229 17 1,0 18-16,35-18 15,194 1 1,176-36 0,-388 53-16,1-18 0,-18 1 15,123-19 1,-159 19-16,1 17 0,-18-18 16,-18 0-16,70 1 15,1-1 1,-106 1-1,-35 17 32,35 0-31,-18 0 0,18-18-1,-18 18 16,18-18-15,-18 1-16,36-1 16,-1 0-1,-17 18-15,18-17 16,-18-1 0,-36 18-16,1 0 15,0-35 110,17-1-109,-17 19-16,-18-1 15,17 1 1,-17-19-16,18 19 0,-18-1 16,35-88-1,-17 71-15,-1-53 16,19-106 0,-19 53-1,36-89 1,-53 142-16,53-53 15,0-53 1,0 70 0,0-17-1,-18 88-15,-17-35 16,17-18 0,-17 18-1,-1 53 1,-17 17-1,18-17 1,0 17 0,-18 1-16,0-1 31,0-17-15,0 17-1,0-17 1,0 17-16,0 1 15,0-19 1,0 19 0,0-1-16</inkml:trace>
  <inkml:trace contextRef="#ctx0" brushRef="#br0" timeOffset="66649.19">8960 10760 0,'-17'-18'0,"34"36"0,-52-54 15,17 36 1,1 18 0,17 0-1,-18-1-15,0 19 0,1-1 16,-1 0-16,-35 53 16,36-52-1,-1 17-15,0-18 31,1-18-15,17-34 15,17-18-15,19-36 0,-1-17-1,-18 17 1,19 1-1,-36 52-15,17 0 16,-17 1 0,18 17 31,17-18-32,-17 18 1,0 0-16,-1-17 31,1 17 0,17 17-15,0 1 0,36 52-1,-36-34-15,36 34 16,17 18-1,-35-52 1,-36-19 0,-17 1-16</inkml:trace>
  <inkml:trace contextRef="#ctx0" brushRef="#br0" timeOffset="77980.05">32437 8308 0,'17'-18'16,"-34"36"-16,52-53 31,-35 17-15,0 0-1,-35 18 1,17-17-16,-17 17 16,-71 17-1,70 1 1,-16 17-16,16-17 16,19 17-16,-1 0 0,0 1 15,18-19-15,0 19 0,18 34 16,70-17-1,18-18 1,0-17 0,-88-36-1,-36-17 17,-53 17-17,1 1 1,-36 34-1,88 1-15,-35 35 16,36 35 0,17-70-16,17 17 15,1 0-15,0-17 0,17 0 16,0-1-16,0 1 0,54 0 16,-54-18-16,0 0 0,18 0 15</inkml:trace>
  <inkml:trace contextRef="#ctx0" brushRef="#br0" timeOffset="78215.16">32489 8572 0,'-17'0'16,"17"18"-1,17 0-15,1 17 16,17 18-1,-17-35-15,35 17 16,0 35 0,-36-70-16,1 18 15,0-36 1</inkml:trace>
  <inkml:trace contextRef="#ctx0" brushRef="#br0" timeOffset="78381.88">32631 8608 0,'0'-53'15,"0"35"-15,0 89 16,-18-159-16,18 105 16,-53 54 15,53-54-31,-18 19 0,-17-1 16,0 53-1,35-70-15,0 17 16,0-17-1</inkml:trace>
  <inkml:trace contextRef="#ctx0" brushRef="#br0" timeOffset="78653.08">32825 8378 0,'17'-52'16,"-17"34"-16,-17 88 0,34-158 0,-17 71 15,0 70 1,0-36 0,-17 54-16,17-36 15,0 53 1,17 53 0,-17-123-16,18 17 0,-18 18 15,0 18 1,0-54-16,17 1 0,-17 0 15,18-1 1,-18-34-16</inkml:trace>
  <inkml:trace contextRef="#ctx0" brushRef="#br0" timeOffset="78797.23">32736 8661 0,'0'0'0,"-17"-18"15,-1 0 1,53 1-1,-17 17 1,0 0-16,17 0 0,-17 0 16,17 0-16,-18 0 0</inkml:trace>
  <inkml:trace contextRef="#ctx0" brushRef="#br0" timeOffset="78964.75">33142 8661 0,'0'17'15</inkml:trace>
  <inkml:trace contextRef="#ctx0" brushRef="#br0" timeOffset="85118.59">33019 8273 0,'0'-18'0,"0"0"15,0-35 1,-18 18-1,-35 0 17,18 17-32,17 1 0,-17 17 0,-36-36 15,18 19-15,18 17 16,-159-36 0,124 19-16,-1 17 0,-17 0 15,17 0-15,-105 53 16,-18 88-1,88 18 1,35 140 0,71-193-16,53 88 15,159 18 1,-124-142-16,36-34 16,105 34-16,-123-52 0,17-18 15,89 0-15,-106-18 16,-18-17-16,18 0 0,-18-1 0,0-16 15,-17-1-15,70-71 0,53-299 32,-194 352-32,-35-140 15,-142-1 1,107 177-16,17-1 0,-71-17 16,71 36-16,0 17 0,-17-18 15,-1 36-15</inkml:trace>
</inkml:ink>
</file>

<file path=ppt/ink/ink1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38:26.275"/>
    </inkml:context>
    <inkml:brush xml:id="br0">
      <inkml:brushProperty name="width" value="0.05292" units="cm"/>
      <inkml:brushProperty name="height" value="0.05292" units="cm"/>
      <inkml:brushProperty name="color" value="#FFC000"/>
    </inkml:brush>
  </inkml:definitions>
  <inkml:trace contextRef="#ctx0" brushRef="#br0">3581 12065 0,'0'0'0,"17"-18"0,1-52 15,17 35 16,-17 17-31,-18 0 16,17 36 0,-17 17-16,0 36 15,18 70 1,-18-53-16,0 124 16,-18 176-1,1-247-15,-1 159 16,0 17-1,-34 301 1,52-477 0,-18 123-1,0-123-15,18-17 0,0 246 16,0-158 0,0 70 15,-17-194-31,17-17 0,-18-18 15,18 0-15,-18 35 16,18 0 0,0-35-1,0-35-15,0 17 16,0 18 0,0-35-1,18-36 16,0-17-15,-1 35-16,-17-18 16,18 18-1,0 0 1,-1 0 0,18 0-1,36-18 1,194-17-1,-124 17-15,17 1 16,548-36 0,-389 35-16,424-35 15,600 0 1,229 0 0,-459 18-1,-547 35-15,18-17 16,-17 17-16,-19 0 0,530 0 15,-564 17-15,-18 1 16,0-1-16,387 19 16,266-1-1,-812-17 1,247-1-16,106-17 16,-529-17-1,-18 17-15,88-53 31</inkml:trace>
  <inkml:trace contextRef="#ctx0" brushRef="#br0" timeOffset="2283.9">3845 11906 0,'0'0'0,"18"0"94,17 0-78,-17 0-16,70-17 15,53 17 1,-35 0-16,141-18 16,247 0-1,-300 1-15,264 17 16,354-36 0,-513 36-16,37 0 15,16 0-15,389-17 16,494 17-1,-794 0-15,441 0 16,35 17 0,459 1-1,-918 0 1,459-1-16,424 1 16,-918 0-1,353-1 1,283 1-1,-742-18-15,247 18 16,-299-18-16,-18 0 16,370 0-1,-299-18 1,-1 18 0,-246-18-16,35 18 15,-53 0 1,-36 36 109,1 16-110,-1-34-15,19 70 16,-1 106 0,0-17-1,1 105 1,-36-176-16,0 0 16,0-1-16,0 19 0,0 123 15,-18 123 1,0-140-1,1 122 1,17-246-16,0 123 16,0 89-1,0-230 1,0 0-16,0 142 31,17-160-31,-17 71 16,18 36-1,0-124-15,-18 35 16,17-53-16,-17-17 16,0 17-1,-17-35 79,-1 0-78,18 18 31,-18-1-32,1 1 1,-1 0-1,0-1 1,1 1 15,-1-1-15,18 1 0,-18 0-1,1-18 1,-1 0-1,1-18 1,-72-17 0,54 17-1,-106-35-15,-229-17 16,211 52 0,-247-17-16,-88 17 31,-282 1-16,529 17-15,-229 0 16,264 0-16</inkml:trace>
  <inkml:trace contextRef="#ctx0" brushRef="#br0" timeOffset="3848.27">9101 14870 0,'0'0'0,"0"-36"16,0 19-16,0-1 15,18 0 1,0 54 0,-18 52-1,17-53-15,-17 36 16,0-18-1,0 0 1,0-36-16,-17 1 16,-1-18-1,18-35 1,-18-1-16,18 1 0,-17-141 16,17-124 15,35 176-16,71 54 1,0 70 0,70 88-1,-105-53-15,34 36 16,-16 52 0,-89-88-16,-18 18 15,-53 0 1,-87 18-1,87-71-15,-52 17 16,-1 1 0,106-18-1,107 18 17,-19-18-32,71 35 15,124 53 1,-195-52-16,19 34 15,-36-17 1,-142 35 0,36-53-16,-105-17 15,-107-36 1,195 1-16,-36-54 16,88 36-16</inkml:trace>
  <inkml:trace contextRef="#ctx0" brushRef="#br0" timeOffset="4228.08">10301 14534 0,'0'0'15,"-124"0"1,107 0-1,52 0 1,141 0 0,71 0-1,-106 0 1,-88 0-16,-18 0 0,-17-17 16,-18-1-16,-35 1 15,-89-36 1,71 35-1,1 0-15,16 18 0,-34 36 16,17 105 0,53-88-1,-18 105-15,18 72 32,0-160-32,18 1 0,-1-36 15,1 18-15,0-35 0</inkml:trace>
  <inkml:trace contextRef="#ctx0" brushRef="#br0" timeOffset="4698.26">10971 14587 0,'0'0'15,"0"36"1,0-1-16,0 35 15,0 89 1,0-106 0,18 53-16,-18 0 15,17 17 1,-17-105 0,0 17-1,0-35 1,0-17-16,0-36 15,0-53 1,-17-88 0,17 106-16,0-71 15,35-18 1,-18 142 0,1 0-16,0 17 0,17 18 15,-17 0-15,52 53 16,36 88-1,-88-88 1,-36 18 0,0-36-16,-17 0 0,-18 1 15,0-19-15,-105 1 16</inkml:trace>
  <inkml:trace contextRef="#ctx0" brushRef="#br0" timeOffset="7582.63">4357 12471 0,'-18'-18'16,"18"36"0,0 35-1,18-18-15,17 88 16,-35-52-16,35 105 15,0 36 1,-35-106-16,18 0 0,0-18 16,-18 18-16,17 52 15,-17-87-15,0 0 16,0-19-16,0-16 0</inkml:trace>
  <inkml:trace contextRef="#ctx0" brushRef="#br0" timeOffset="7915.95">4427 13970 0,'-17'0'32,"34"0"-32,-17 0 31,106 0-16,-53-18-15,159 1 16,352-1 0,-317 0-16,35 18 15,0-17-15,371 17 16,317-18 0,-670 18-16,264 0 15,89 0 1,-353 0-1,-53-17 1,-230-1 0,-52 0-16</inkml:trace>
  <inkml:trace contextRef="#ctx0" brushRef="#br0" timeOffset="8822.04">4233 12471 0,'0'0'0,"-17"0"31,52 0-15,-18-18-16,19 18 15,34-18-15,1 18 0,193-17 16,371-19-1,-370 36 1,352 0-16,36 0 31,-318 18-31,300-18 16,194 18 0,-600-18-16,124 0 15,-124 0 1,-158 0-16,-1 0 15,-105-18 1,18 18-16,-36 0 16,35 0-16,0 0 15,18 18-15,-17-18 16,-1 53 0,18-36-16,0 19 15,18 52 1,-18 0-1,35 71 1,-17-106 0,17 105-1,18 54 1,-36-124-16,1 53 16,0 0-1,-18-70-15,0-18 0,0 0 16,0 0-16,-18 35 15,18-70-15,-18 17 16,18-17-16,0-1 0,-17-17 31,-36-70-15,18 52-16</inkml:trace>
  <inkml:trace contextRef="#ctx0" brushRef="#br0" timeOffset="9590.08">4868 13123 0,'0'0'0,"106"-70"16,-71 34-16,36-16 15,-36-19 1,-17 53-16,-18-52 16,-36 17-1,19 53-15,-54 0 16,36 0-1,0 18-15,-1 17 0,1-18 16,17 19-16,1-1 16,17 53-16,88 71 31,-35-106-31,53 53 16,17 0-1,-70-71-15,18 53 16,-54-17-1,-34-54-15,-54 18 16,-52-35 0,-71-17-1,141-1-15,-35-35 16,35-70 0,53 88-16</inkml:trace>
  <inkml:trace contextRef="#ctx0" brushRef="#br0" timeOffset="10033.29">5468 13088 0,'0'0'0,"17"-18"16,1 18-16,-18 18 31,-18 88-16,18-18 1,0 53 0,0-88-16,18 18 15,-18-1 1,0-123 15,-18-70-15,18 52-16,0-70 15,18-71 1,0 107 15,17 52-15,0 106 0,36 105-1,-54-87-15,19 0 16,-19-1-16,36 71 15,-35-88-15,17 53 16,-35-36-16</inkml:trace>
  <inkml:trace contextRef="#ctx0" brushRef="#br0" timeOffset="10586.96">5485 13264 0,'0'0'16,"-35"-123"-1,53 105 1,-1 1-16,1 17 0,0 0 16,70-18-16,71 0 31,-106 18-31,35-17 16,0-1-1,-88 0 1,0 1-1,0 52 17,18 53-17,-1-52-15,1 87 16,17 36 0,-17-106-16,-18 17 15,17-34 1,-34-107 15,-36-88 0,35 89-31,1 17 16,-36-159 0,53 159-16,0-53 15,53 18 1,-18 88-16,35 0 15,19 18 1,-54-1-16,0 36 16,-52 36-1,-1-54-15,-70 0 16,-53 36 0</inkml:trace>
  <inkml:trace contextRef="#ctx0" brushRef="#br0" timeOffset="11284.32">6508 13000 0,'0'0'0,"0"17"16,0 1-1,0 88 1,0-71-16,18 71 16,35 35-1,-53-88-15,18-18 16,-18 1-16,0-1 16,-36-106 15,-17-105-16,53 88 1,0 17-16,0 1 16,18-89-1,53-17 1,-54 140-16,71 1 16,1 17-1,-36 36-15,-18 0 0,0-1 16,0 19-16,18 34 15,-35 36 1,-36-71-16,-52 36 16,-18-18-1,-36 0 1,89-36-16,-18-17 16,53-35-1,106 0 1,-18 17-1,-35 18 1,17 18-16,-17-1 0,71 72 31,-89-37-31,-17 19 16,-36 17 0,-17-70-16,17 17 0,-17-17 15,0-1-15,-54 1 16,-16-36-1,52-35 1,53-17-16</inkml:trace>
  <inkml:trace contextRef="#ctx0" brushRef="#br0" timeOffset="11651.15">7267 13053 0,'53'0'16,"-36"0"-16,-87 0 0,140 17 15,-87 19 1,17 52 15,0 0-31,53 36 32,35-36-17,18-71 1,-36-34-1,-34-19-15,16-34 16,-16-106 0,-36 123-16,-18-36 15,0 36 1,1 36-16,-1 17 0,1 0 16,17 17-16,-18 19 15,0 52 1,36-70-1,17 35-15,-17-36 16</inkml:trace>
  <inkml:trace contextRef="#ctx0" brushRef="#br0" timeOffset="11833.79">7955 12947 0,'0'-18'0,"0"36"0,17-36 15,-17 36-15,36 35 16,-19 106 0,1-106-16,-18 17 15,18 89 1,-18-124-16,0 0 16</inkml:trace>
  <inkml:trace contextRef="#ctx0" brushRef="#br0" timeOffset="12001.91">8025 12718 0,'0'-53'16,"0"35"0,0 89-16,0-124 15,0 70-15,0 19 16,0-19-16,0 19 15</inkml:trace>
  <inkml:trace contextRef="#ctx0" brushRef="#br0" timeOffset="12223.8">8096 12788 0,'0'-17'0,"0"34"0,18-34 16,17 69-1,0 72 1,18 70 15,-35-71-15,-18-70-16,17 53 16,-17 0-1</inkml:trace>
  <inkml:trace contextRef="#ctx0" brushRef="#br0" timeOffset="12691.16">8854 13176 0,'18'-35'15,"-71"-18"1,-35 0-1,53 35 1,17 18 0,0 0-16,-35 0 15,18 89 1,17-36-16,18 35 16,0-35-16,0 0 0,0 0 15,36 35 1,34-35-1,-34-53-15,34-36 16,36-105 0,-53 0-1,-18-106 1,-35 159-16,-17-71 16,-19 18-1,1 141 1,17 18-16,-17 52 15,53 142 1,-18-124 0,35 89-1,18 70 1,-35-177-16</inkml:trace>
  <inkml:trace contextRef="#ctx0" brushRef="#br0" timeOffset="13989.09">6932 12224 0,'0'0'0,"-53"-71"32,35 1-17,-17-71 1,17 70-16,1-70 16,-1-177-1,-17 71 1,-1-141-1,1 283-15,-18-107 16,-35 0 0,35 89-1,-17 17 1,52 88-16,0-17 16,1 17-1,-160 54 188,19-19-187,69 1-16,-122 0 16,-142 17-1,247-35 1,-17 0-16,17 0 15,0 0-15,0-18 0,18 18 16,-53-17-16,-35-1 31,105 18-31,18-18 16,0 18-16,0 0 0,0 0 16,-17 0-16,-54 0 15,-17-17 1,35-1-1,71-17 1,17 17-16,1-17 16,17-89-1,-18 89-15,18-71 16,-17 0 0,-1-70-1,0 105-15,-17-87 16,-36-72-1,54 142 1,-18 18 0,-54-124-1,54 141-15,-18-36 16,0 37 0,36 34-1,17 36 1,17-1-16</inkml:trace>
  <inkml:trace contextRef="#ctx0" brushRef="#br0" timeOffset="14802.16">6350 10089 0,'0'0'0,"35"-17"15,0 17 1,1-18 0,-19 18-16,1-17 15,-1 17 1,-17-18 0,18-17-1,-18-1-15,-18 19 16,18-36-16,-17 17 15,-36-87-15,-53-106 32,36 35-17,-1-124 1,53 212-16,1-105 16,17-54-1,0 177 1,17 35-1,-17 71 1,36 35 0,-36-18-16</inkml:trace>
  <inkml:trace contextRef="#ctx0" brushRef="#br0" timeOffset="15552.15">6579 10195 0,'-35'-35'16,"70"70"-16,-123-105 16,53 52-1,35 0 1,35 18 15,106 0-15,-53 18-16,159-18 15,300 18 1,-106-18 0,-194 17-16,0-17 0,17 0 15,477 18 1,-512-18-16,195 0 15,-89-18 1,0-17 0,-265 17-1,-17 1-15,-35-1 0,-53-52 16,-18 34 0,0 1-16,18 0 15,-18-1-15,-53-87 16,71 52-1,-36-52-15,-17-142 32,70 160-32,-17-107 15,17 0 1,18-88 0,0 89-1,18 123 1,-18 52-1,0 54 17,0 0-32</inkml:trace>
  <inkml:trace contextRef="#ctx0" brushRef="#br0" timeOffset="16803.84">1376 6421 0,'0'0'15,"-36"-18"1,19 0-16,-1 18 15,-35-17 1,18 17 0,0 0-1,-1 17 1,-16 36 0,34-35-16,0 17 15,36 36 1,0-71-1,-1 17-15,71 36 16,-17-18 0,-36-17-16,18 17 0,-18-17 15,71 53 1,-88-36-16,-18 0 16,-106 18-1,71-35-15,-1-18 0,-52 0 16,35 0-16,-35-18 15,18-35 1,70 36-16,17-19 16,-17 19-16,53-54 15</inkml:trace>
  <inkml:trace contextRef="#ctx0" brushRef="#br0" timeOffset="17353.25">1887 6685 0,'-17'-18'31,"17"-34"-16,17 16 1,-17-52 0,-17 70-1,-1 36 1,-53 70 0,71-52-1,-35 52 1,18-18-16,-1-52 15,18 35 1,0-35-16,18-18 31,17-53-15,-18 17 0,1 1-16,-18-18 0,18 18 0,17-124 31,18 53-16,-35 89-15,-1 17 0,1 17 16,-1 1-16,19 70 16,17 71-1,17-18 1,-52-53 0,-1-70-1,-17 17-15</inkml:trace>
  <inkml:trace contextRef="#ctx0" brushRef="#br0" timeOffset="17889.23">1834 6756 0,'0'0'15,"-70"-71"1,52 53-16,18 1 16,18 17-16,52 0 15,19-18 1,105 18-1,-124-17-15,36 17 16,-18-36 0,-88 19-1,0-36 1,-17 53-16,17-18 16,-18 36-1,18 17 1,0 36-16,18 17 15,-1 53 17,-17-106-32,18 18 15,-18-18 1,0-52 0,-18-36-1,1 18-15,-1-71 16,-17-71-1,35 1 1,35 70 0,-17 71-16,34 17 15,54 53 1,-88 1-16,35 52 16,-36-18-1,-69 36 1,16-70-1,-70 16-15</inkml:trace>
  <inkml:trace contextRef="#ctx0" brushRef="#br0" timeOffset="18654.12">1164 7867 0,'0'-18'16,"0"36"-16,18-89 15,-18 54 1,17 34-1,-17 36 1,0-35-16,0 70 16,18 0-1,-18-70-15,0 17 16,0-17 0,-18-53-1,1-36 1,-1 36-16,18-1 15,-18-34-15,18 17 0,-17-88 16,17-18 0,17 124-16,-17 0 0,36-18 15,-36 35-15,17 0 16,1 18-16,17 0 0,-17 0 16,35 0-1,0 18-15,-18 17 16,0-17-16,54 70 15,-54-53 1,-18-17-16,-17 53 16,-70 52-1,35-105-15,-18 17 16,17-17-16,19-18 0,-19 17 16,54-17 15,35 0-16,-18 0-15,54 18 16,16 17 0,-34 18-1,-89 0 1,1-35 0,-89 35-16,-53-36 15,124-17 1,-1 0-16,1-17 15,18 17-15,17-18 0,0-35 16,17 18-16</inkml:trace>
  <inkml:trace contextRef="#ctx0" brushRef="#br0" timeOffset="19221.74">1817 7638 0,'0'0'0,"17"-18"16,-34 18 15,17 18-15,0 17-16,0-17 15,0-1-15,17 18 0,1 36 16,35 0 0,17-19-1,-17-52 16,-17 0-31,17-17 16,-18-71 0,-35 70-16,17-70 15,-17 17 1,-17 54-16,17-19 16,-18 36-1,1 36-15,17 17 16,35 35-1,-18-18 1,72-17 0,-72-53-16,54 0 15,-1-53 1,-34 0 0,-19-52-1,-17 52 1,0 0-16,-17 17 31,17 89-15,17 0-1,1 0-15,0-18 0,-1 1 16,1-1-16,0 0 0,-1-17 16,36 17-1</inkml:trace>
  <inkml:trace contextRef="#ctx0" brushRef="#br0" timeOffset="19403.09">2487 7126 0,'-35'0'15,"70"0"-15,-88 88 31,53-70-31,18 0 16,-1 34-16</inkml:trace>
  <inkml:trace contextRef="#ctx0" brushRef="#br0" timeOffset="19607.39">2734 7214 0,'0'-17'16,"0"34"-16,0 1 16,0 17-16,0 0 15,0 18-15,0 141 16,0-141 0,0 53-16,0 18 15</inkml:trace>
  <inkml:trace contextRef="#ctx0" brushRef="#br0" timeOffset="20054.87">3245 7691 0,'18'0'15,"-36"0"-15,18-18 16,-17 0-16,-18 1 15,-36-19 1,53 19-16,-35-1 16,18 36-1,17-1 1,18 36-16,0 18 16,0-36-1,18 36-15,53-18 31,-54-53-31,36-18 16,35-53 0,-35-17-1,-17-123 1,-36 122-16,0-69 16,-36-54-1,19 159 1,-1 106-1,0 0-15,18 106 16,18 158 0,0-193-16,-1 105 15</inkml:trace>
  <inkml:trace contextRef="#ctx0" brushRef="#br0" timeOffset="21271.89">1252 8872 0,'18'-53'15,"-36"106"-15,36-158 16,-18 87-16,0 0 0,0-35 16,-18 0-1,18 36-15,-17 17 16,-1 88-1,0-53-15,-35 89 16,18 34 0,18-122-16,17-1 15,-18 0-15,18-17 0,0 0 16,0-1-16,0 1 16,0-36-1,18-35-15,34-70 31,-34 88-31,0-54 0,-1 19 16,-17 17-16,53-106 16,-17-17-1,-19 158-15,-17 0 0,18 36 16,17 106 0,-35-72-16,18 1 15,-18 0-15,17 53 16,36 53-1,-35-106-15,17 17 16</inkml:trace>
  <inkml:trace contextRef="#ctx0" brushRef="#br0" timeOffset="21988.81">1094 9013 0,'0'0'0,"-71"-17"31,71-1-31,35 1 16,89-36 0,-54 17-1,54-17 1,-89 36-16,36-18 16,-1-1-1,-52 19 1,-18 34 15,0 54-15,0-54-16,0 54 15,17 0 1,19-1 0,-19-52-1,36-18 1,35-18-1,-70 0-15,35-34 16,-18-19 0,1-52-1,-36 87-15,0 1 0,0 17 16,0 1-16,-18 17 16,18 53-1,0 35 1,0-53-16,18 36 15,34-1 1,-34-52 0,35-18-16,18-18 15,34-70 1,-87 35 0,17-53-16,-17-88 15,-18 124 1,-18-1-1,18 18-15,-17 18 0,-1 0 16,18 17-16,-18 36 16,1 87-1,17 72 1,35-36 0,-17-88-16,17 70 15,-17-87-15</inkml:trace>
  <inkml:trace contextRef="#ctx0" brushRef="#br0" timeOffset="22424.6">2134 8837 0,'-17'-18'16,"34"36"-16,-34-88 31,17 52-31,35 0 0,71-17 31,-53 35-31,52-35 16,54-1 0,-88 1-16,-54 35 15,1-18-15,0 1 16,-36-1 0,-35 18-1,18 53 1,35 71-1,0-89 1,0 18-16,17-18 0,-17-17 16,18 17-16,35-17 15,-35-18 1,35-18-16,-18-35 16,-18-53 15,-17 53-31,-17-35 15,-36 0 1,0 53 0,0 70-1,53-17-15</inkml:trace>
  <inkml:trace contextRef="#ctx0" brushRef="#br0" timeOffset="23513.8">2928 8572 0,'0'-35'0,"-18"18"0,36 69 0,-53-175 16,35 105-1,17 1 1,1 70-1,0 17 1,-1 71 0,-17-105-16,0 52 15,0-18 1,0-87 15,0-89-15,18 53-16,17-71 15,-17 72-15,17-37 16,0 19 0,1 70-1,-19 17 1,-17 36-16,18 71 16,-18-107-1,0 36 1,0-17-1,18-36 1,-1 0-16,-17-18 16,35-17-1,-17 35 1,17 17 0,-17-17-16,0 18 15,35 0 1,-1-18-1,37-18 1,-54 0-16,18 1 16,0-71-1,-36 52 1,-17-34-16,0 17 16,-17-18 15,-1 54-31,-17 17 15,-18 53 1,18-1 0,17 37-1,18-72-15,18 36 16,17-35 0,-17-18-16,17 0 15,18-35 1,-18-36-1,-35 53-15,18-17 16,-18-18 0,0 71-1,0 52 1,0-34 0,0 34-1,17 18 1,-17-70-16,36 17 15,-1-35 1,-18 0-16,19-17 16,17-36-1,-36 17-15,19-16 16,-19-1 0,1 0-1,-18 35-15,0-17 16,-18 0-1</inkml:trace>
  <inkml:trace contextRef="#ctx0" brushRef="#br0" timeOffset="23738.25">3916 8079 0,'0'0'15,"0"35"32,0-17-47</inkml:trace>
  <inkml:trace contextRef="#ctx0" brushRef="#br0" timeOffset="24688.77">5485 6068 0,'0'0'0,"36"-36"16,-19 19-16,-17-1 0,18-17 16,0 0-16,-36-18 15,-35 0 1,-70 35-1,34 53 1,54 1-16,-18 17 16,71 70-1,0-70 1,87 35-16,54 36 31,-71-54-15,-52 18-1,-107-35 1,-52-17 0,52-54-1,18-53 1</inkml:trace>
  <inkml:trace contextRef="#ctx0" brushRef="#br0" timeOffset="25122.36">5715 5962 0,'0'0'0,"141"-18"16,-124 18 0,1 53-16,-18 71 15,18-89 1,-18 0 0,0 1-16,17 34 15,1 1 1,-18-54-16,0 19 15,0-54 1,0-17 0,0 17-16,0-70 15,18-71 1,17-35 0,-17 106-1,-1 53-15,1 17 16,17 88-1,-17-17 1,17 71-16,0 17 16,-17-70-16,0-1 15,-1-17-15,1 0 16,0 0-16,-18-18 0,0-17 16,-18 17-1,0-35-15,-35 0 16</inkml:trace>
  <inkml:trace contextRef="#ctx0" brushRef="#br0" timeOffset="25606.8">6085 6491 0,'-35'-35'0,"70"70"0,-105-123 16,34 53-16,-17-71 16,18-35-1,35 88 1,124 0 0,-71 53-16,70 0 15,71-18 1,-141 1-16,17 17 15,-52-36 1,-18 1 0,-18 17-1,1 18 1,17 18 0,0 17-1,0 1-15,0 16 0,17 54 16,1 18-1,17 35 1,1-89 0,-36-52-1,0-36 1,-18-70 0,0-71-1,1 36 1,17 52-16,17-52 15,36-18 1,-17 123-16,16 18 16,19 123 15,-89-52-15,1-18-16,-19-18 15,1 0-15,-35 36 0</inkml:trace>
  <inkml:trace contextRef="#ctx0" brushRef="#br0" timeOffset="26310.16">5662 7267 0,'17'-70'16,"1"34"-16,-53 142 0,70-265 15,-35 142 1,-18 17 0,-17 88-1,18-35 1,-1 53-16,0 53 31,1-124-31,17 35 16,0-34-1,-18-36 1,53-53 0,-17-35-1,0 17-15,34-53 16,37-70 0,-72 159-16,36-35 15,18 87 1,-36 54-1,36 88 1,-54-107 0,1 72-16,0-1 15</inkml:trace>
  <inkml:trace contextRef="#ctx0" brushRef="#br0" timeOffset="26873.53">5697 7479 0,'-35'-71'16,"70"142"-16,-70-195 16,35 107-16,0-1 0,35 0 15,71-17 1,-53 18-16,70-19 16,54 1-1,-89 17 1,-53 1-16,0-1 15,-17 0 1,-18 1 0,-18 87 15,1 1-31,17-18 16,0 0-16,0 17 15,17 107 1,1-142-16,-18 18 15,18-18-15,-18-17 0,0-1 16,0 1-16,-18-71 31,-17-53-15,35 1 0,17-90-1,1 143-15,0-54 16,35 35-1,0 54 1,-1 52 0,-34-18-1,0 36-15,-54 53 32,19-71-32,-36 36 15,-18-36 1,54-17-16,-19 0 0</inkml:trace>
  <inkml:trace contextRef="#ctx0" brushRef="#br0" timeOffset="27306.94">6826 7126 0,'0'0'15,"0"35"1,-18 18-1,18 53 1,18-53 0,0 35-16,-1 36 15,1-89 1,-18 0-16,18-17 16,-18 0-1,0-36 1,-18 0-16,0-52 15,-17-107 1,17 54 0,36-71-1,0 141-15,17-18 16,53 36 0,-35 88-1,18 53 1,-54-71-16,-17 71 15,-70 0 1,-54-18 0,36-53-1</inkml:trace>
  <inkml:trace contextRef="#ctx0" brushRef="#br0" timeOffset="27645.96">6508 8132 0,'-17'-18'31,"34"36"-31,-17-18 32,36 70-17,-36-35 1,35 18 0,18 35-1,-18-70-15,0 0 16,36-1-1,17-34 1,-52-1-16</inkml:trace>
  <inkml:trace contextRef="#ctx0" brushRef="#br0" timeOffset="27940.6">7232 7990 0,'17'0'16,"-70"0"15,-17 36 1,35-1-17,-1 53 1,36-53-16,18 18 15,52 18 1,-34-71-16,-1 18 16,106-18-1,-106 0-15,18 0 0</inkml:trace>
  <inkml:trace contextRef="#ctx0" brushRef="#br0" timeOffset="28206.98">7584 8008 0,'0'0'0,"0"-18"16,0 1-1,0 34 16,0 36-15,0-17-16,-17 34 16,-1 54-1,18-89-15,0 18 16,0-36-16</inkml:trace>
  <inkml:trace contextRef="#ctx0" brushRef="#br0" timeOffset="28524.03">7602 8043 0,'0'-53'15,"18"89"17,-1-19-32,1 36 15,52 53 1,-17-53-1,18 0 1,-53-53-16,17-18 16,-17-35-1,-1-17 1,-52-71 0,35 105-16,-18-34 15,-17-1 1,35 89 15</inkml:trace>
  <inkml:trace contextRef="#ctx0" brushRef="#br0" timeOffset="28807.48">8114 7973 0,'0'0'0,"0"-18"16,0 0-1,0 1 1,0 34 0,-53 36-1,35-17-15,-17 34 16,-1 54 0,89-54-1,18-52 1,-18-18-16,53 0 15,35-53 1,-124 35 0,1-35-16</inkml:trace>
  <inkml:trace contextRef="#ctx0" brushRef="#br0" timeOffset="29807.15">10124 5768 0,'36'-35'15,"-72"70"-15,89-123 16,-35 52-16,-1 1 16,1 18-16,-18-19 15,-88 19 1,53 17-16,-54 35 15,19 0 1,35 36 0,35-36-16,35 18 15,106 70 1,18 1 0,-106-54-1,-36-52-15,-17 17 16,-17-17-16,-1 17 0,-70 1 15,-71-19 1,124-34 0,-18 17-16,35-18 15,1-17-15,17-1 0</inkml:trace>
  <inkml:trace contextRef="#ctx0" brushRef="#br0" timeOffset="30194.44">10583 5768 0,'0'0'0,"70"0"16,-52 0-16,-18 35 31,-18 18-15,18-35-16,-17 35 16,-1 35-1,18-53-15,0 0 16,0 1-1,18-54 1,-1-35 0,1-70 15,0 87-31,-1-87 16,1 17-1,0 71-15,-1 0 0,-17 17 16,0 0-16,18 36 15,17 105 1,-17-70-16,17 71 16,0-1-1,18 36 1,-35-124-16</inkml:trace>
  <inkml:trace contextRef="#ctx0" brushRef="#br0" timeOffset="30761.06">10724 6068 0,'-18'-36'16,"36"72"-16,-53-195 16,35 141-1,17 1-15,1-1 16,53 0 0,-19 1-16,37-1 15,34-17 1,-88 17-16,1 1 15,-19-19 1,1 19 0,-18 34-1,18 54 1,17 52 0,-18 36-1,1-71 1,-18-70-1,0 17-15,0-17 0,-18-53 32,1-71-1,17 53-31,-18-53 16,36-53-1,17 53 1,0 71-1,-17 35-15,35 18 16,18 17 0,-36-17-16,0 17 15,-17 18 1,-36-35 0,-17-1-1,17 1-15,-35-1 16,0 19-1</inkml:trace>
  <inkml:trace contextRef="#ctx0" brushRef="#br0" timeOffset="31559.83">9789 7285 0,'18'-53'15,"-36"106"-15,36-194 16,-1 105-16,-17-16 15,18-1 1,-18 70 0,-18 89-1,18-53-15,0 70 16,0 72 0,18-90-1,17-16 1,-17-72-16,17 1 15,18-53 1,-35-1 0,17-34-16,0-18 31,1-18-15,-36 70-16,17 19 15,-17 52 1,18 36-1,17 34 1,-17-87-16,17 17 16,36-17-1,-54-36-15,36-17 16,-18-53 0,18-71-1,-35 89-15,-18-36 16,-18-18-1,1 107 1,17-1-16,-18 18 16,0 18-16,1-1 15,17 19-15,-18 16 0</inkml:trace>
  <inkml:trace contextRef="#ctx0" brushRef="#br0" timeOffset="31908.49">10759 7338 0,'0'0'0,"36"-18"16,-36-17 0,-18 17-1,0 18-15,1 18 16,-19 52 0,36-34-16,-17 34 15,34-34 1,1 16-16,35-16 15,35-19 1,-53-34 0,18-19-16,0-52 31,-53 18-15,-88-54-1,53 89-15,-53 0 16,-36 35-1,71 53 1</inkml:trace>
  <inkml:trace contextRef="#ctx0" brushRef="#br0" timeOffset="32241.89">11059 7302 0,'0'0'15,"-18"-123"1,18 88 0,18-18-16,35 0 31,0 35-15,35 36-1,-70-18-15,17 35 16,-17 53-1,-18 1 1,-18 34 0,18-35-1,0-52-15,18 52 16,17-35 0,18-36-1,-35-17 1,-1 0-16,1-17 0</inkml:trace>
  <inkml:trace contextRef="#ctx0" brushRef="#br0" timeOffset="33159.58">11288 7408 0,'18'-17'62,"17"-89"-46,1 35 15,34-52-15,-52 88-16,52-18 16,1 17-1,-53 36-15,-1 0 16,-17 18-16,18 35 15,-18 35 1,17-53-16,-17 1 16</inkml:trace>
  <inkml:trace contextRef="#ctx0" brushRef="#br0" timeOffset="33458.83">11906 6685 0,'0'0'0,"-18"-35"16,0 88 15,18 35-16,0-35-15,18 53 16,0 0 0,-1-36-16,1 36 15,-18 35 1,0-106-16,0 1 16</inkml:trace>
  <inkml:trace contextRef="#ctx0" brushRef="#br0" timeOffset="33759.93">12153 7091 0,'70'-71'15,"-140"142"-15,158-159 16,-141 141 15,-53-1-15,0 1-1,53-35 1,36 0-16,-1-18 16,36 0-1,-1 0-15,36 17 16,18 19 0,35 69-1,-89-69-15,19-1 16,-19 0-16,1 18 15,-1 0-15</inkml:trace>
  <inkml:trace contextRef="#ctx0" brushRef="#br0" timeOffset="34180.82">10671 7955 0,'0'0'0,"-88"0"16,70-18-16,1 18 16,-1-17-16,18-1 0,35-35 15,124-35 1,-88 70-1,-1 1-15,18-1 16,-17 18-16,-1 0 0,-17 0 16,35 18-1,-70 70 1,-36-53-16,-34 36 16,-37-1-1,19 36 1,52-70-16,18 34 15,0-52-15,35 17 16,-17-17-16,53-1 16,52-17-1,-88-17-15</inkml:trace>
  <inkml:trace contextRef="#ctx0" brushRef="#br0" timeOffset="35176.25">11024 8061 0,'0'0'15,"-159"0"17,194 0-17,89-18 1,17 18 0,71-17-1,-142 17-15,36-18 16,-35 0-1,-89 1 1,0 17 0,1 0-16,-19 17 15,-34 54 1,70-18 0,17 0-1,1-36-15,35 19 16,35-36-1,-53-18 1,18 0-16,-17-52 31,-36 17-15,-53-71 0,35 89-16,-17-18 15,17 18 1,71 53 15,18 17-15,-36-17-16,35-18 15,1 17 1,17-17 0,-70 18-16,35-18 15,-18 35 1,-35-17-1,0 17-15,-18 0 32,-17 1-17,35-19-15,-18-17 16,36-17 15,17-19-15,-17 1-16,17 0 15,36-18 1,-36 35-16,0 18 16,-17 0-1,0 18-15,-1 17 16,19 18 0,-19-35-1,19-1-15,-19 1 16,36-18-16,18-18 15,17-52 17,-71 52-32,36-52 15,-35-54 1,-18 54 0,-88 34-1,53 54-15,-36 35 16,0 53-1,89-18 1,88 0 0,-53-70-16,53-1 15</inkml:trace>
  <inkml:trace contextRef="#ctx0" brushRef="#br0" timeOffset="36398.32">11006 12594 0,'0'0'0,"35"-53"16,-17 71-1,-36 123 17,18-70-32,-17 105 15,-18 124 1,17-106 0,0 35-1,18-176-15,0 18 16,18-18-1,0-71 17,-18-17-17,-18 35-15,18-18 16,-18 18-16,18-18 16,0 1-1,88 17 1,-35 0-1,106 0-15,282 53 32,-18 0-17,389 17 1,-530-52-16,282-1 16,124-17-1,-494 0-15,88-17 16,-123-1-1,-176-35 1,-54 36-16</inkml:trace>
  <inkml:trace contextRef="#ctx0" brushRef="#br0" timeOffset="37394.93">11041 12453 0,'0'0'0,"-52"-35"31,34 17-31,0 18 16,36-18-1,17 18-15,53-17 16,89-1 0,-36 18-16,247 0 15,406 0 1,-477 18-16,353-1 15,300 1 1,-423-18 0,88 0-1,-494-18-15,53 1 16,-88-18 0,-123-1-1,-1 36-15,0-17 16,1 17-16,-1 0 15,0-18-15,1 18 16,-1 0 0,18 35-1,18-35 1,17 53 0,-35-35-16,18 35 15,-1 88 1,-17-18-1,0 89 1,0-124-16,-17 89 16,-19 70-1,1-18 1,35-106 0,0-70-16,-18 0 15,18-18-15,0 36 16,0-53-1,18-36 32,-18-35-31,-18 35-16,-34 1 16,-143-36-1,72 53-15,-18-18 16,-18 18-16,-176 0 15,-194 36 1</inkml:trace>
  <inkml:trace contextRef="#ctx0" brushRef="#br0" timeOffset="38577.83">13087 13035 0,'0'0'0,"-35"-18"16,18 18-16,-54-105 15,53 105-15,-35-18 16,-70 36 0,-18 87-1,70 1 16,54-35-31,17-1 0,17-17 16,72 88 0,-37-105-16,72-1 15,35-35 1,-89-18-16,18 1 0</inkml:trace>
  <inkml:trace contextRef="#ctx0" brushRef="#br0" timeOffset="38998.65">13528 12947 0,'-17'53'31,"-1"35"-15,18-17-1,-17 70 1,17-88-1,0 35-15,0-18 32,0-52-32,35-71 31,18-88-15,-36 88-16,36-88 15,18 0 1,17-53-1,-70 159-15,-1-1 16,1 19-16,35 52 16,-53 0-16,0 71 15,0 17 1,0 72 0,0-125-1,0 36-15,17 0 31</inkml:trace>
  <inkml:trace contextRef="#ctx0" brushRef="#br0" timeOffset="39164.05">13581 13264 0,'0'0'0,"-35"-70"16,17 35-16,1 17 15,17 0-15,35 1 16,71-1-1,-53 18-15,88 0 16,71-35 0</inkml:trace>
  <inkml:trace contextRef="#ctx0" brushRef="#br0" timeOffset="39361.97">14322 12947 0,'-17'-71'31,"17"124"16,0 71-32,17-54-15,-17-17 16,0 141 0,0-141-16,-17 53 15,-1-35-15</inkml:trace>
  <inkml:trace contextRef="#ctx0" brushRef="#br0" timeOffset="39660.78">14022 13582 0,'0'0'0,"0"-18"16,0 1-16,18-1 16,35 0-1,35 18 1,18 18-1,35 0 1,-106-18-16,36-18 16</inkml:trace>
  <inkml:trace contextRef="#ctx0" brushRef="#br0" timeOffset="39865.92">14163 12876 0,'-35'-53'16,"70"106"-16,-70-123 15,53 70-15,35 0 16,88 88 0,-35-17-1,-18 87 1,-88-87-16</inkml:trace>
  <inkml:trace contextRef="#ctx0" brushRef="#br0" timeOffset="40811.6">13511 12259 0,'0'0'0,"-18"-18"16,1 18-16,-36-35 15,0-53 1,0-53 0,53 35-1,-18 35-15,18-87 16,35-89-1,-35 159-15,18-124 16,17-88 0,-35 212-1,0 17-15,0-105 16,0 141-16,-17-1 16,17 19-1,0 34 16,0 19-15,0-1 0,17-18-1,-17 1-15</inkml:trace>
  <inkml:trace contextRef="#ctx0" brushRef="#br0" timeOffset="42628.75">26440 6844 0,'0'0'15,"-36"-18"-15,19 18 16,-19 0-16,1-17 16,70 34 30,54 1-30,-37-18-16,90 18 16,140-1-1,-88 1 1,17-1 0,-175-17-16,17 0 15,-89 0 16</inkml:trace>
  <inkml:trace contextRef="#ctx0" brushRef="#br0" timeOffset="43297.41">27286 6932 0,'0'-18'16,"0"36"-16,18-71 16,-1 36-16,1-1 15,0-17-15,88-54 16,-54 54 0,72-53-16,35 0 31,70 0-16,-158 52-15,17 1 16,-53 35-16,-17 0 0,-36 0 16</inkml:trace>
  <inkml:trace contextRef="#ctx0" brushRef="#br0" timeOffset="43930.07">26634 6597 0,'17'0'31,"54"70"-15,-1 1 0,1 0-1</inkml:trace>
  <inkml:trace contextRef="#ctx0" brushRef="#br0" timeOffset="45398.24">26069 6138 0,'0'-35'16,"0"70"-16,0-88 15,0 106 1,0 124 0,0-1-1,0 159 1,0-211-16,18 87 16,-18 54-1,0-212-15,0 53 16,0-36-1,0-17 1,70-70 15,19-1-15,-37 0 0,142 1-1,265-1 1,-265 0-16,265 18 15,264 18 1,-494 0-16,-17-18 16,264 17-1,-370-17-15,17 0 16,-52 0 0,-71-17-1,-53-19 1,35 36-16,1-17 15,-1-1 1</inkml:trace>
  <inkml:trace contextRef="#ctx0" brushRef="#br0" timeOffset="46099.25">25963 5856 0,'-53'-18'32,"71"18"-32,17 18 0,1-36 15,34 18-15,36 18 16,335 17-1,-247-17-15,265 17 16,246 1 0,-246-19-1,52 1 1,-370-18-16,53-18 16,-70 18-1,-107-17 1,-34 17-1,-1 0 1,0 17 0,1 1-16,17 17 15,0-17-15,-18 17 0,18 18 16,0 0-16,-17 0 0,-1 106 31,18-89-31,-18 124 16,-17 88-1,35-193-15,-18 87 16,1-35 0,17 0-1,0-123-15,0 17 16,0-17 0,-18-36-16</inkml:trace>
  <inkml:trace contextRef="#ctx0" brushRef="#br0" timeOffset="48814.91">29050 8767 0,'0'17'15,"18"1"1,17 88-1,-17-36-15,-1 1 16,-17 17-16,0 124 16,0-71-16,-35 159 15,0 17 1,17-158-16,0 176 16,1 159-1,17-335-15,0 140 16,0 107-1,0-194 1,-18-106-16,0 52 16,18 19-1,0-142 1,0 36 0,18-54-16,-18 1 15,0 0 1,0-36 15,18-17-15,-18 17-1,0-17 1,-18 35 0,-17 0-1,0 17 1,17 1-1,36-18 1,34 18-16,160 17 16,-88-17-1,193-1 1,-105 1-16,17-18 16,970 70-1,-952-52-15,459 17 16,-124 18-1,-494-53-15,71 0 16,-142-35 0,-34 17-16,-18 1 0,-36-19 15,18 19-15,0-19 0,-70-16 16</inkml:trace>
  <inkml:trace contextRef="#ctx0" brushRef="#br0" timeOffset="49769.68">29262 8872 0,'-36'-35'15,"19"17"-15,70 71 0,-106-123 16,88 70 0,18 0-16,0 0 15,317 0 1,-193 17-16,246 1 16,353 0-1,-511-1-15,422 1 16,-122 17-1,-477-35-15,-17 0 16,-1 0-16,-17 0 16,-123-17-1,-1 34 17,71 1-32,-18 35 15,18-36-15,18 72 16,17 87-1,-17-105-15,-18-18 0,0 105 16,-18 301 0,18-353-16,-35 176 15,35-176-15,-18 211 16,18-211-16,0 212 16,0 52-1,0-282-15,0 0 16,0 1-16,-17 69 0,-1 107 15,-17-71 1,35-159 0,-18 71-16,1-71 15,17-17-15,0 35 0,0 0 32,0-36-32,0 1 15,0 0 1,0-36-1,0-17 1,-18 17-16</inkml:trace>
  <inkml:trace contextRef="#ctx0" brushRef="#br0" timeOffset="51916.73">29367 9225 0,'0'0'15,"36"-53"17,-36 36-32,17-1 15,1 18 1,17 18-1,-17 52 1,-18-35-16,0 36 16,0 0-1,0-54-15,0 18 16,-18-35 0,18-17-1,18-36 1,-18 35-1,35-52-15,-17 52 16,17-53-16,0 19 31,1 87 1,-36-18-32,0 19 15,0-1 1,0-17-16,0-1 15,17-17 1,19-35 0,17 0-1,-18-1 1,18 19 0,-36 52-1,-17 36 1,-17-18-1,17 0 17,0-36-32,35-17 0</inkml:trace>
  <inkml:trace contextRef="#ctx0" brushRef="#br0" timeOffset="52882.85">30073 9331 0,'0'0'0,"18"-18"16,-1 1-16,1-19 15,0 19-15,-18-19 16,17 1 0,-52 53-1,0 35 1,35-18-16,-36 18 16,36-35-16,0 17 15,0-17 1,36-1-1,-19-17 1,19-35 0,-1-18-1,-35 35-15,0 1 0,0-1 16,0-17 0,-18 17-1,1 36 1,17 17-1,0-17 1,35-1 0,-18 1-16,19-18 15,17-35 1,-18 17 0,18-17-1,-36 17-15,1 18 16,-18 18-1,-18-1 1,1 36-16,-1 0 16,1-35-1,17 0-15,0-1 16,0 1 0,17-36-1,18-17 1,1 0-1,34-18 1,-52 35-16,0 18 16,-18 18-16,0-1 15,0 36 1,0 0 0,0-35-16,17-1 15,36-17 1,-18-17-1,36-1 17,-53 1-32,17-1 15,-17 18-15,-18-18 16,0 1 0,0-1-16,0 0 31,0 36 0,17-36 47,-17 1-62</inkml:trace>
  <inkml:trace contextRef="#ctx0" brushRef="#br0" timeOffset="53082.84">30814 9102 0,'-18'0'15,"36"0"1,-53 0-16,17 17 16,18 1-1,18 0 1,-1-18 0</inkml:trace>
  <inkml:trace contextRef="#ctx0" brushRef="#br0" timeOffset="53301.78">30937 9137 0,'0'0'0,"18"-35"15,-18 17 1,18 0 0,-18 54-1,0-19-15,0 36 16,-18 18-1,0 35 1,18-71-16,-17 0 16,17 0-1</inkml:trace>
  <inkml:trace contextRef="#ctx0" brushRef="#br0" timeOffset="53585.8">31061 9296 0,'35'-36'15,"-70"72"1,88-89-16,-106 88 47,0 0-31,35-17-16,1 0 0,-1-18 15,18 17 1,53-17 15,35 18-15,-35 0-1,-18 34 1,-17-34-16,-18 0 16</inkml:trace>
  <inkml:trace contextRef="#ctx0" brushRef="#br0" timeOffset="54283.6">31431 9331 0,'0'-18'16,"18"1"-1,-18-19 1,0 1 0,-36 17-1,1 36 1,18 0-16,-1 35 16,-35 17-1,53-52-15,0 35 16,18-36-1,-1-17-15,19 0 16,-19 0 0,18-35-1,18-18 1,-53 36-16,18-1 0,-18 0 16,18-17-1,-18 53 1,0-1-16,17 54 15,-17 70 1,18-88-16,-18 0 16</inkml:trace>
  <inkml:trace contextRef="#ctx0" brushRef="#br0" timeOffset="56721.05">29262 11959 0,'0'-17'15,"35"-1"16,18 18 1,-18 0-32,36-18 15,34 36 1,-52 0 0,-35-18-16</inkml:trace>
  <inkml:trace contextRef="#ctx0" brushRef="#br0" timeOffset="57117.63">29967 12030 0,'0'0'31,"18"0"-15,-1 0 0,19 0-1,-19 0-15,1 0 16,35 0-1,-18 0 1,-17 0-16,-1 0 16,19 0-1,-19 0 1,-17-18 15</inkml:trace>
  <inkml:trace contextRef="#ctx0" brushRef="#br0" timeOffset="57784.78">30673 12083 0,'0'0'15,"-36"0"17,72 0-17,34 0 1,18 0 0,18 0-1,-88 0-15,17 0 16,-52 0 15,17-18-31</inkml:trace>
  <inkml:trace contextRef="#ctx0" brushRef="#br0" timeOffset="58101.82">31449 12136 0,'0'0'15,"-18"-18"1,53 18-1,71 0 1,-53 0-16,53 0 16,0 18-1,-89-18 1,1 0-16,0 0 0,-36 0 16</inkml:trace>
  <inkml:trace contextRef="#ctx0" brushRef="#br0" timeOffset="58456.66">29614 12382 0,'0'0'0,"71"-17"16,-36-1-16,142 1 15,-36 17 1,-71 0-1,18 17-15,-17-17 0,17 0 16,71 18 0,17-1-1,-105-17 1,-53 0 0,-36 0-16</inkml:trace>
  <inkml:trace contextRef="#ctx0" brushRef="#br0" timeOffset="65457.65">29614 10601 0,'0'0'15,"0"18"17,0 17-17,0 0 16,0 18-15,-17-18 0,-1 1-1,18-19-15,-18 36 16,18 0 0,0-18-16,0 1 15,53-1 1,0-17-1,71-1 1,-71-17-16,35 0 16,-53 0-16,18 0 15,-35-17 1,-1 17-16,1 0 0,0 0 16,-18 17-1,17-17 1,1 0-1,0 18 1,-1-18 0,1 0 15,-1-18-15,-17 1-16,36-1 15,-19-17 1,36-36-1,-53 36-15,36-18 16,-36-35 0,0 52-1,-18-16 1,0 34 0,-17 0-16,-36 1 31,36 17-31,0 0 15,-106 0 1,88 0-16,-53 0 16,0 17-1,53 1 1,53 0 0</inkml:trace>
  <inkml:trace contextRef="#ctx0" brushRef="#br0" timeOffset="66304.7">30549 10760 0,'18'-18'16,"-36"36"-16,54-36 15,-36 36 1,-18 17 0,0-17-16,1 35 15,-1 35 1,0-71-1,18 1-15,0 17 0,-17-17 16,17 17 0,17-17-1,1-1 1,0-17 0,-1 18-1,19-18 1,34 18-1,-17-18 1,-18 0-16,1 0 0,-1 17 0,0-17 16,53 0-1,-70 0-15,35 0 16,-36 0 0,1-17-1,-18-1 1,0 0-1,0 1 1,0-18 0,18 17-1,-18 0 1,17 18-16,-17-17 0,18-1 16,0-35-16,17 0 31,-35 36-31,0-19 15,18 19 1,-18-1-16,-36 0 31,-17 1-15,18 17 0,0 0-16,-53 0 0,52-18 15,-17 18-15,-17 0 16,-1 0-1,54 0 1,17 18 0</inkml:trace>
  <inkml:trace contextRef="#ctx0" brushRef="#br0" timeOffset="67137.95">31378 10813 0,'0'-18'15,"0"36"32,0 52-31,-17-35-1,-1 18-15,0 36 16,18-37 0,-17-16 15,17-19-31,0 1 15,35-18 17,0 0-17,0 0-15,18-18 16,36 18 0,-1 0-1,-53 0 1,-17 0-16,17 0 15,-17 0 1,-1 0-16,-17-17 16,18-1-1,0 0 1,-18 1 0,0-1-1,-18 18 16,18-17-15,0-19 15,18-17-15,17-17 0,-35 17-1,17 35-15,-17-17 16,0-18-1,-35 35 1,18 18 0,-19 0-16,19 0 15,-19 0-15,-52 0 16,53 0 0,-18 0-1,18 0-15,-1 0 16,1 18-1,35 0-15</inkml:trace>
  <inkml:trace contextRef="#ctx0" brushRef="#br0" timeOffset="68056.12">29667 11236 0,'36'0'16,"-1"-18"-1,-35 36 1,-18 17 0,1-17-1,-1 17 1,-17 18-1,35-18 1,-18 1 0,36-19-1,17 1 1,53-18 0,0 18-1,-52-18-15,69 0 16,19-18-1,-89 18-15,18-18 16,-35 18 0,-1-17-1,-17-1 1,0 0 15,0 1-31,0-1 16,0 0-1,0-34 1,-17 16 0,-36 1-1,18 17 1,-54 1 0,54 17-16,-18 0 15,-17 0 1,34 17-1,19-17 1,-1 0 15</inkml:trace>
  <inkml:trace contextRef="#ctx0" brushRef="#br0" timeOffset="68722.38">30884 10936 0,'0'53'47,"-17"0"-31,17-18-16,0 53 15,0-17 1,0 17 0,0-53-16,0 1 15</inkml:trace>
  <inkml:trace contextRef="#ctx0" brushRef="#br0" timeOffset="69207.7">30779 10954 0,'17'0'16,"-34"0"-16,34-18 16,-34 36 46,-19 17-46,1-17-1,35-1 1,18-34 46,17-19-46,18 1 0,17 17-1,-34 18-15,-1 18 16,18 70 0</inkml:trace>
  <inkml:trace contextRef="#ctx0" brushRef="#br0" timeOffset="70289.98">30955 11271 0,'0'0'15,"0"-17"17,0 34-17,0 36 1,0-35-16,0 70 15,0 0 1,-18-35-16,18 0 0,-17 0 16,-19 70-1,19-87 1,17-1-16,-18-17 0,18-1 0,-18 1 16,36-36 46,0 18-46</inkml:trace>
  <inkml:trace contextRef="#ctx0" brushRef="#br0" timeOffset="70827.72">30655 11800 0,'0'0'0,"18"18"46,17 17-30,18-17 0,17 17-1,-34-35-15,-1 18 16,36-18 0,-36-18-1,-35 1 1,17 17-16,-17-18 15,0-17 1,0 52 15,-17 1 1,-1 0-32</inkml:trace>
  <inkml:trace contextRef="#ctx0" brushRef="#br0" timeOffset="71345.81">30373 11977 0,'0'0'16,"17"0"-1,1 0-15,70 17 16,36-17-1,123 18 1,-159-18 0,71 0-16,-18 0 15,-106 0 1,-17 0 0,-36 0-1,0 0-15</inkml:trace>
  <inkml:trace contextRef="#ctx0" brushRef="#br0" timeOffset="74224.07">30161 12735 0,'18'-17'16,"17"-19"-1,-35 54 1,18 53-1,-18-54 1,17 18-16,1 54 16,0-72-1,-1 19 1,19-19 0,-19-17-16,18-17 15,1-36 1,-19 35-16,19-35 15,-1 0 1,-35 88 0,-53 36-1,35-18-15,-52 70 16,17 71 0,53-141-16,0 0 15</inkml:trace>
  <inkml:trace contextRef="#ctx0" brushRef="#br0" timeOffset="74841.64">30655 13053 0,'0'0'0,"-18"0"15,18 17-15,-17 1 16,-1-18-1,18 18-15,18-18 32,35-18-17,-36 18-15,1 0 16,17-18 0,-35 1-1,-35-1 1,17 18-16,-17 0 15,0 35 1,17 1 15,18-1-15,18 0 0,52 1-1,-34-36-15,17 0 16,17-18-1,-35 0-15,18-17 16,0-18 0,-35 35-16,-18 1 15,0-1 1,-35 18 0,17 18-1,0 35 1,36-36-1,17 19-15,-17-19 16,17 54 0,-17-18-16,-18-36 15,-18 19 1,-17-19-16,-71 1 16,-35-18-16</inkml:trace>
  <inkml:trace contextRef="#ctx0" brushRef="#br0" timeOffset="76242.19">29509 13794 0,'0'0'0,"-36"0"15,107 0 32,105 0-31,-105 0-16,105 0 15,36 17 1,-106-17 0,-36 0-1,-87 0 1</inkml:trace>
  <inkml:trace contextRef="#ctx0" brushRef="#br0" timeOffset="77692.53">29985 13670 0,'0'0'0,"17"0"0,1 0 15,0 0 1,-54-18 0,-16 1-1,16-1-15,-52 18 16,-71 35 0,18 54-1,88 52 1,89-35-1,140 35 1,-105-106 0,123 18-1,105-35 1,-122-54 0,-54-70-1,-105 54-15,-36-54 16,-141-35-1,1 88 1,-72 35 0,178 36-16,-19 17 15,53-17-15</inkml:trace>
  <inkml:trace contextRef="#ctx0" brushRef="#br0" timeOffset="78209.57">29985 14658 0,'0'0'0,"17"-35"31,1 17-31,0 18 31,-18 53-15,-18-18-16,18 53 15,-35 89 1,35-71 0,0 17-1,0-88-15,0-17 16,0 0-16,0-1 16</inkml:trace>
  <inkml:trace contextRef="#ctx0" brushRef="#br0" timeOffset="78577.16">29914 15293 0,'0'0'0,"-17"0"15,17 18 1,0 17 0,17-18-16,1 1 15,35 0 1,-36-18 0,19 0-16,-1 0 15,18-36 1,-35 19-1,17-1-15,0-35 32,-35 36-17,-35 52 1,0 18 0</inkml:trace>
  <inkml:trace contextRef="#ctx0" brushRef="#br0" timeOffset="80476.67">28997 9772 0,'0'0'0,"-35"-18"15,52 1 1,1 17-16,70-18 16,212 18-1,18 0 1,334 53-1,-405-35-15,247 17 16,176 18 0,-493-53-16,-36 17 0,-18-17 15,-35 0-15,-35 0 0,0 0 0,-17 0 16,-72-17 0,-52-1-1</inkml:trace>
  <inkml:trace contextRef="#ctx0" brushRef="#br0" timeOffset="80828.7">31837 9031 0,'0'0'0,"-18"-70"16,18 105 15,35 106-16,-35-71 1,36 107 0,-19 105-1,-17-106 1,-35 36 0</inkml:trace>
  <inkml:trace contextRef="#ctx0" brushRef="#br0" timeOffset="83493.86">30196 7990 0,'18'-53'16,"35"1"-1,-18 34-15,1 0 16,-1 18-1,-35 18 1,-18 0-16,-17-1 16,-53 18-1,52-35 1,1 0-16,0 0 0,-18-17 16,53-18-1,0 17 1,35-17-16,36-18 31,35 17-15,-89 36-16,1 18 0,0 17 15,-71 106 1,17-88-16,-52 71 16,-18-18-1,-70 17 1,141-105-16,-36-1 15,54-34 1,17-1 0,35 1-16,-18-1 0,19-17 15,122-1 1,-105 54 0,0 0-16,18 52 15,-36-35 1,-17-17-16</inkml:trace>
  <inkml:trace contextRef="#ctx0" brushRef="#br0" timeOffset="83846.55">30673 7902 0,'0'0'16,"-88"18"-1,70-1-15,18 19 16,-18-1-16,1 0 16,17 1-16,0-1 0,35 18 15,18 0 1,-36-36 0,36-17-16,-17-17 15,34-54 16,-52 36-31,17-18 16,0 0 0,-35 106-1,-17 18 1,-1-36-16,0 18 0,1 0 16,-1 70-1</inkml:trace>
  <inkml:trace contextRef="#ctx0" brushRef="#br0" timeOffset="84047.2">31131 7990 0,'0'18'15,"0"-36"-15,36 177 31,-36-124-31,35 18 16,-18 0 0,1-35-16</inkml:trace>
  <inkml:trace contextRef="#ctx0" brushRef="#br0" timeOffset="84194.73">31290 8026 0,'-18'-53'16,"1"53"-1,52 53-15,-88-106 0,35 70 0,-52 54 16,-36 70 0,36-53-1,17 0 1</inkml:trace>
  <inkml:trace contextRef="#ctx0" brushRef="#br0" timeOffset="84478.75">31519 8061 0,'0'0'0,"36"-71"16,-36 36 0,17-18-1,-17 36-15,18-1 0,0 0 16,34 1-1,-34 17-15,-18 17 16,18 1-16,-18 52 16,-36 72-1,19-89 1,-1 35-16,1-35 16,17 0-16,-18-1 15</inkml:trace>
  <inkml:trace contextRef="#ctx0" brushRef="#br0" timeOffset="84645.62">31484 8220 0,'0'0'16,"18"0"0,17-18-1,-17 18-15,52-18 16,18 1-1,-35-1-15</inkml:trace>
  <inkml:trace contextRef="#ctx0" brushRef="#br0" timeOffset="84894.34">31960 7549 0,'0'0'0,"-582"-141"31,406 159-31,-212 53 16,35 70 0,194-53-16,36 0 0,35 18 15,-1 211 1,107-211-16,123 71 16,230 17-1,-19-124 1,-175-70-16,175-88 15,89-177 1</inkml:trace>
  <inkml:trace contextRef="#ctx0" brushRef="#br0" timeOffset="84961.67">32101 7638 0,'-194'-194'16,"53"141"0,476 300-16,-828-530 0</inkml:trace>
  <inkml:trace contextRef="#ctx0" brushRef="#br0" timeOffset="95425.48">27463 8484 0,'0'-17'16,"0"-1"0,-36 18-1,1-18 17,-18 18-17,0 18 1,-53 17-1,89-17-15,-54 35 16,-35 53 0,36 0-1,17-18 1,53-53-16,-18 53 16,1 18-1,17-71-15,17 36 16,18-1-1,54 19 1,-54-72 0,53 36-1,71-18 1,-106-35-16,88 0 16,-18-35-1,89-35 1,-141 34-16,34-52 15,37-71 1,-90 36 0,-34-53-1,-18 105-15,-35-35 16,-71-17 0,0 52-1,-70 53 1,105 18-16,-35 36 15,-35 34 1,106-52 0,-18 35-1,35-36-15</inkml:trace>
  <inkml:trace contextRef="#ctx0" brushRef="#br0" timeOffset="96316.76">27022 9525 0,'-18'35'47,"-17"18"-31,-1 0-1,-17 53 1,36-71-16,-18 18 16,17 35-1,0-52 1,18-19 0,0 1-1,18-18 16,52-18-15,-52 18 0,70 0-1,53 18 1,-70-18-16,-18 0 0,0 0 16,35 18-1,35-18 1,-105 0-16,35 0 15,18-18 1,-36 18 0,0-18-1,-17 18-15,-1 0 16,1 0 0,-18-17 15,0-1-16,0 0 1,0-17-16,-18-53 16,18 53-1,-17-1 1,-19-87 0,19 88-16,17-1 0,-18 1 15,18 17-15,-17-35 16,17 18-1,17 35 32</inkml:trace>
  <inkml:trace contextRef="#ctx0" brushRef="#br0" timeOffset="98405.48">26933 8819 0,'18'18'32,"17"-18"-17,1 0 1,52 0-1,-53 0 1,-17 0-16,17 0 16,18 0-16,-35 0 15,-1 0-15,1 0 16,-36-18 62,36 1 16,-1-1-79,-17 1 1,0-1 31,-35 36-31,18-18-16,-1 17 15,-35 36 1,35-18-1,1 18 1,17-35-16,0 17 16,53 18-1,0-35 1,35-18 0,-53-18-16,0 0 15,1-34 1,-19 34-1,-17-35-15,-17 0 16,-19-35 0,19 70-1,-1-17 1,-17 35 0,17 18 15,18-1-16,18-17 17,-1 0-17,19 0 1,34 0 0,-52 0-16,52 0 15,54 0 1,-71 0-1,-18 0 1,-17 0-16,17 0 16,-53 0 46,-17 18-31,0-18-15,-1 18 0,19-1-1,-1 1-15,1-1 16,-1 19 0,0-19-16,1 36 15,17-35-15,0 0 16,-18-1-16,18 1 0,18-1 15,17 19 17,-17-36-17,70 0 1,-35-18 0,0-35-1,-18 0 1,-35 18-1,0 0-15,-18-1 16,-17 1 0,17 35-16,1-17 15,-1 17 1,0 0 0,36 0 46,17 0-46,-17 0-16,0 0 15,52-18 1,36 0 0,-18 18-1,-53-17 1,-17 17-16</inkml:trace>
</inkml:ink>
</file>

<file path=ppt/ink/ink1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41:34.482"/>
    </inkml:context>
    <inkml:brush xml:id="br0">
      <inkml:brushProperty name="width" value="0.05292" units="cm"/>
      <inkml:brushProperty name="height" value="0.05292" units="cm"/>
      <inkml:brushProperty name="color" value="#FF0000"/>
    </inkml:brush>
  </inkml:definitions>
  <inkml:trace contextRef="#ctx0" brushRef="#br0">12788 9049 0,'53'-88'16,"-106"176"-16,123-265 15,-52 160 1,-1 34-1,1 89 17,0-53-32,-18 88 15,17-17 1,-17-54-16,0 1 0,0-18 16,-17 88-1,17-106-15,-18 0 0,0-17 16,18 0-16,-17-1 15,-1-52 1,18-71 0,0 53-16,53-53 15,53-35 1,-53 124 0,53-1-16,-18 36 15,0 88 1,-70-54-1,-36 37-15,0-54 16,-52 35 0,-36-17-1,53-35-15,0-18 0,0 0 16,-35-71 0,88 19-16</inkml:trace>
  <inkml:trace contextRef="#ctx0" brushRef="#br0" timeOffset="377.01">13581 9331 0,'0'0'0,"141"-35"15,-123 17 1,-71 0 0,36 18-16,-36 0 15,0 71 1,53-36-1,0-17-15,0 35 0,17 17 32,36 19-17,-17-54-15,16-18 16,54-34 0,-53-18-1,0-89 1,-53 89-16,0-53 15,-53-18 1,-35 88 0,53 18-1,17 0-15,0 0 16</inkml:trace>
  <inkml:trace contextRef="#ctx0" brushRef="#br0" timeOffset="582.76">14216 8837 0,'0'-70'15,"0"140"-15,0-176 16,0 124 0,0 105-1,0-70-15,18 88 16,17 89-1,-17-107 1,0 18 0,-1-123-16</inkml:trace>
  <inkml:trace contextRef="#ctx0" brushRef="#br0" timeOffset="983.38">14128 9402 0,'0'0'0,"-53"-71"15,53 53-15,0 1 32,71-1-17,-36 18-15,18-18 0,18 1 16,70-1 0,-53 0-16,53-17 15,35-35 1,-123 17-1,-70 17 1,-19 19-16,-34 17 16,-36 53-1,53-18 1,35 71 0,36-71-16,53 36 15,52 35 1,-70-71-1,0 18-15,-53-18 16,-18-17 0,-35-1-16,-88 19 15,-194-1 1,229-35-16</inkml:trace>
  <inkml:trace contextRef="#ctx0" brushRef="#br0" timeOffset="7455.69">16897 12471 0,'0'0'0,"-17"-36"15,-1 54 1,18 17-16,-18 124 16,1-88-1,17 87 1,-36 36-1,1 106 1,35-194-16,-35 70 16,0 19-1,17-107 1,-17 0 0,35-70-16,88-18 31,71-36-16,-36 36-15,1-17 16,34 17-16,36 0 0,212-18 16,300 36-1,-459-1 1,193 1-16,-69-18 16,17 0-1,-318 0 1,1 0-16,-36 0 15,-52-18 1,-36 1 0,0 17-16,0-18 0</inkml:trace>
  <inkml:trace contextRef="#ctx0" brushRef="#br0" timeOffset="8247.6">17180 12629 0,'0'0'0,"-36"-17"15,1-1-15,17 18 16,-17-17-16,-53-1 15,70 18-15,-17-18 16,35 1 0,141 17-1,-53 0 1,194 0-16,318 17 16,-106 1 15,229 17-16,-494-17-15,142-18 16,-36 0 0,-264 0-16,-19-18 15,-69 18 1,-18-17-16,-36 17 16,-17-18-1,53 36-15,-1-1 16,19 1-1,17 35 1,0-36-16,0 1 16,0 17-16,0 71 15,0-53 1,0 70-16,0 36 16,0-88-1,0 17-15,0 0 16,-18 0-16,18 53 15,0 36 1,18-71 0,-18-71-1,-18-17 1,0-18-16</inkml:trace>
  <inkml:trace contextRef="#ctx0" brushRef="#br0" timeOffset="8746.79">17356 13247 0,'0'0'16,"0"-18"-16,0 1 15,0 105 16,0-71-31,18 36 16,-1 71 0,-17-89-16,0 36 15,0-19 1,0-16 0</inkml:trace>
  <inkml:trace contextRef="#ctx0" brushRef="#br0" timeOffset="8914.18">17479 12982 0,'-35'-35'16,"70"70"-16,-88-88 31,53 71-15,18-18-16</inkml:trace>
  <inkml:trace contextRef="#ctx0" brushRef="#br0" timeOffset="9530.83">17762 13141 0,'0'18'16,"0"-1"-16,0 36 16,0 71-1,0-89 1,0 53 0,0-53-16,0 18 0,0-35 15,0 35 1,0-36-16,0 1 15,17-71 17,1-88-17,-18 88-15,18-88 16,17-71 0,-35 159-16,35 1 15,-17-1-15,-1 35 16,19 0-16,-19 1 0,36 17 15,35 35 1,-52 18 0,-19 35-1,-34-53 1,-54 36-16,-70 17 16,106-70-1,-53 17 1,70-35-16,0 18 15,1-1-15,34 1 16,54 35 0,-18-35-16,35 52 15,-53-35-15,18 1 16,-18-1-16,36 18 16,-1 0-1,-52-53 1</inkml:trace>
  <inkml:trace contextRef="#ctx0" brushRef="#br0" timeOffset="9981.19">18485 13123 0,'0'-53'15,"0"36"-15,0 87 0,0-105 31,-36 141-15,36-53-16,0 53 16,0 17-1,0 18 1,0-106-16,0 1 16,0-19-1,-17-17-15,17-17 16,0-19-16,-18-52 15,1-88 1,17 105 0,35-70-16,-18 35 15,1 71-15,35-18 16,-35 36 0,-1 17-16,1 0 0,17 0 15,0 17 1,1 36-1,-36 0 1,-88 71 0,17-72-1,0 1 1</inkml:trace>
  <inkml:trace contextRef="#ctx0" brushRef="#br0" timeOffset="10465.12">18890 13159 0,'0'0'0,"18"-36"16,-36 107 31,18-1-32,0-17-15,0 0 0,0 0 16,0 88 0,0-88-16,0 18 15,0-18 1,0-71 0,0-17-1,0-1-15,36-69 16,17-125-1,0 89 1,35-35 0,-71 141-1,36 17-15,-35 71 16,0-18 0,-1 71-1,-17 88 1,18-71-1,-18 19 1,0-107-16,0 18 16,0-36-16</inkml:trace>
  <inkml:trace contextRef="#ctx0" brushRef="#br0" timeOffset="10664.87">19014 13406 0,'-35'-36'15,"17"19"-15,71 70 16,-124-124-16,89 71 16,17 0-16,89-18 15,-18 1 1,70-1 15,-141 18-31,18 0 16</inkml:trace>
  <inkml:trace contextRef="#ctx0" brushRef="#br0" timeOffset="12031.89">18485 12735 0,'0'-35'15,"35"0"1,-17 17-16,17-35 16,18 0-1,-36-88 1,-17 88-16,0-106 15,-17-140 1,-1 175 0,18-123-16,-17 106 15,17 0-15,17-265 32,-17 283-32,18-1 0,-1 36 15,54-194 1,-36 211-16,-17-17 15,17 18-15,1-1 0,-19 18 16,1 0-16,17-53 16,0 18-1,-35 71-15,0-1 16,18 0 0,-36 36-1</inkml:trace>
  <inkml:trace contextRef="#ctx0" brushRef="#br0" timeOffset="13465.94">18308 8255 0,'0'-53'31,"0"18"-15,18 0-16,-18-18 15,-35-71 1,-1 71-1,-69 18 1,52 53-16,0 17 16,0 0-16,-88 142 15,106-107 1,-18 71 0,35-88-16,18 18 15,35 70 1,1-124-16,34 19 15,71-72 1,-88 1-16,35-71 16,0 0-1,-17-105 1,-53 158-16,-1-53 16,-17 35-1,0 89 1,-17 88-1,17-53-15,0 53 16,0 52 0,0-105-1,17-17-15,-17-1 16,18-17-16,0-1 0,52-17 31,-35-17-31,36-36 16,35-106-1,-36 35 1,-52 72-16,0-1 0,-1 17 16,1 1-16,-18-18 15,-18 71 1,1 35 0,-1-18-16,0 53 15,18 36 1,18-89-16,0 35 15,-18-34 1,35-19-16,-17-17 16,-1 0-16,18 0 15,-17-17-15,17-1 0,1-17 16,-1-53-16,18-53 31,-36 52-15,-17 54-1,-17 70 1,-1 71 0,18 18-1,18-54 1,-1-35-16,36 1 16,36-36-1,-54-18-15,53-52 16,18-54-1,0-123 1,-71 141 0,0-123-16,-35-53 15,-17 229 1,-36 18 0,17 52-16,1 18 15,-71 195 1,89-142-16,-1 88 15,89 71 1,-19-141 0,1-18-16</inkml:trace>
  <inkml:trace contextRef="#ctx0" brushRef="#br0" timeOffset="13949.95">19384 8149 0,'0'0'0,"-88"-88"15,70 70-15,1-35 16,52 36 15,36-1-31,-36 18 16,18 0-16,211-18 31,-193 18-31,52-17 16,19-18-1,-107 17-15,-18 18 16,1-18-16,-18-17 16,-70 0-1,34 17-15,-17 18 16,-52 35 0,69 1-1,1 69 1,35-52-16,0 18 15,71 35 1,-54-89 0,1 1-16,17 0 15,-17-1-15,-1-17 0,19 0 16,-1-17 0,0-19-1,0 1 1,-35-35-1,0 52 1</inkml:trace>
  <inkml:trace contextRef="#ctx0" brushRef="#br0" timeOffset="14748.84">19984 7832 0,'0'0'15,"18"-18"17,-1 18-32,54 18 15,35 52 1,-18 1-1,0 70 1,-88-106-16,0 53 16,-88 18-1,0-71 1,-1-35-16</inkml:trace>
  <inkml:trace contextRef="#ctx0" brushRef="#br0" timeOffset="16281.62">21113 8026 0,'0'0'15,"0"-53"1,0 35-16,17-17 15,-17 17-15,18 18 32,0 71-17,-18-36-15,17 53 16,-34 53 0,-1-88-1,-17 0 1,0-70-1,17-36 1,18 0 0,0 17-16,0-16 15,18-1-15,-1 0 0,54-88 32,-54 88-32,36 17 15,-17 19-15,16 34 16,1 36-1,-17 53 1,-19-53-16,-17 0 16,-35 18-1,17-54-15,-17 1 16,35-71 15,88-71-15,36 1-1,-36 70 1,-53 35-16,1 18 16,-19 18-16,36 88 15,-53-53 1,0 35 0,0 35-1,18-70 1,17 0-1,0-53-15,1 0 16,-1-17-16,0-1 0,71-53 16,-18 1-1,-35 17-15,18-53 16,-18 0 0,-53 89-16,-36-1 15,-70 71 1,18-18-1,0 36 1,70-54 0,18 1-16,18 17 31,0-35-31,17 0 16,-17 0-16,-1 0 15,1 0-15,17-17 16,-17-1-1,-18 0-15,0 1 16,0-1 0,0 71 15,0 18-15,0-18-1,0-18 1,17-18-16,1-17 15,70-17 1,-52 17 0,-1-18-16,0-17 0,36-18 15,17-106 17,-71 106-32,19-105 15,17-107 1,-36 124-1,1 35 1,-36 106-16,-17 88 16,-18 142-1,18 69 1,0-52 0,35-176-1,-18 35 1,0-71-16</inkml:trace>
  <inkml:trace contextRef="#ctx0" brushRef="#br0" timeOffset="16625.32">22383 8026 0,'0'-36'32,"0"72"-32,17-54 15,1 36-15,17-1 16,36 1-1,88-18 1,-106 0-16,70-35 16,-17-18-1,-53 35-15,-18-17 0,0-18 16,18-53 0,-53 71-16,-17-18 15,-89 71 1,35 52-1,54-17 1,-19 0-16,36 0 0,-17 123 16,34-123-1,19 18 1,-1-18 0,-18-36-16,1 1 0</inkml:trace>
  <inkml:trace contextRef="#ctx0" brushRef="#br0" timeOffset="17317.58">19896 9243 0,'-35'-36'16,"70"72"0,-70-89-1,35 88 1,0 0-16,-18 18 16,18-17-16,-35 87 15,-18 71 1,35-88-1,-17 0 1,35-89-16,-18-17 16,18-88-1,0 18-15,18-89 16,-1-53 0,54-158-1,-36 246-15,1 19 16,16 16-16,1 1 15,71-18-15,-54 89 16,-17 34-16,88 124 16,-123-52-1,-18 87 1,-123 71 0,52-194-16,-70 53 15,0-36 1,-18-52-1,141-36-15,1-17 16,123-71 0,-53 88-16,-1 1 15,19 17-15,-18 0 0,17 17 16,-17 19-16,18 52 16,17 71-1,-70-106 1,-1 35-16,1-18 15,0-52 1</inkml:trace>
  <inkml:trace contextRef="#ctx0" brushRef="#br0" timeOffset="17652.84">20531 9507 0,'35'-88'16,"-70"176"-16,88-211 15,-36 105-15,19 36 47,-19-18-31,19 0-16,-1 0 0,0-18 15,0 18-15,36-35 16,-18-53 0,-36 52-16,-17-16 15,-35-1 1,-18 35-1,18 36 1,-36 70-16,1 53 31,52-88-31,18 0 16,18 88 0,0-123-16,52 34 15,54-69 1</inkml:trace>
  <inkml:trace contextRef="#ctx0" brushRef="#br0" timeOffset="18050.8">21095 9402 0,'35'-106'16,"-35"70"-16,-35 178 0,88-337 15,-53 178-15,-18 34 16,1 36 0,-1 0-16,-17 71 15,0 87 1,17-140-1,18 52-15,0-70 16,0 36-16,0-54 16,0-17-16,0-36 31,-18-123-15,18 70-16,18-88 15,17-17 1,1 88-16,16-53 15,37 17 1,-54 107-16,18-1 16,0 89-1,-36-36 1,-17 0-16,0 71 16,-35-71-16,-18 36 15,-17-18 1,17-36-1</inkml:trace>
  <inkml:trace contextRef="#ctx0" brushRef="#br0" timeOffset="18989">21536 9384 0,'0'0'0,"18"-18"16,-1 18-16,-17-17 31,18 17-15,0 0-16,17-18 15,18 0 1,-18 1-16,0-19 16,-17 19-16,-18-19 15,0-16 1,-53-1-1,36 35 1,-36 18-16,-36 71 31,72-36-31,-18 35 16,35 19 0,17 16-1,1-87-15,52 17 16,54-17-1,-18-53 1,70-53 0,-123 52-16,53-70 15,-36-52 1,-70 52 0,-70 88-1,34 18 1,1 18-16,-53 70 15,53-35 1,17 17-16,0-17 31,18-17-31,18-19 0,0 1 16,-1-18-16,36 0 16,18-18-1,-54-17-15,19 17 16,-19 1-16,19-36 15,-19 0 1,-17 71 0,-35 70-1,17-35 1,1 17 0,34-52-16,19 17 15,34-52 1,1-19-1,52-87 1,-87 70 0,34-88-16,1-106 31,-54 176-31,-17-70 16,0 71-1,-17 52-15,-1 36 0,-17-1 16,17 36-16,-17 88 15,17 106 1,18-176-16,0 70 16,0-18-1,18-34 1</inkml:trace>
  <inkml:trace contextRef="#ctx0" brushRef="#br0" timeOffset="19167.64">22542 9066 0,'0'0'0,"-18"-35"16,18 17-16,18 18 31,52-35-15,-35 18-16,1 17 0,-1-18 15,0 18-15,18 0 16,-35 0-16</inkml:trace>
  <inkml:trace contextRef="#ctx0" brushRef="#br0" timeOffset="19818.21">20213 10372 0,'0'0'0,"-35"-18"0,0 0 16,52-17 15,1 17-31,88-34 16,123-19 0,-35 36-1,71-36 1,-195 54-16,-17-1 15,-106 0 1,-53 18 0,36 0-16,17 18 0,-18-18 15,-52 70 1,88 54 0,17-71-1,18 88-15,-18 0 16,1 71-1,17-159 1,0 0-16</inkml:trace>
  <inkml:trace contextRef="#ctx0" brushRef="#br0" timeOffset="20535.64">21219 10460 0,'0'0'15,"123"-106"1,-105 71-16,-1-1 16,-70 19-1,18 17-15,-35 0 16,-19 35 0,37 0-1,16 54 1,19-54-1,17 35-15,17 1 16,1-53 15,35-18-15,-36 0-16,19-36 16,17-17-1,-36 36-15,1-1 16,0 0-1,-18 54 17,0-1-17,35-17 1,35-18 0,-34-18-16,34 0 15,54-52 1,-89 35-1,36-18-15,-1-36 16,-17-16 15,-53 87-31,-18-17 16,-52 52 0,-18 54-1,52-1 1,36-52-16,18 53 15,53-1 1,-36 1 0,-18-54-1,-34 1-15,-18 0 16,-36-1 0,53-17-16,-35-17 15</inkml:trace>
  <inkml:trace contextRef="#ctx0" brushRef="#br0" timeOffset="21151.74">21995 9931 0,'0'0'0,"53"-53"16,35-53 0,-53 53-1,-53 124 1,-52 87-1,17-17 1,18 71 0,17-159-16,18 18 15,35-1 1,1-88 0,17-34-1,-36 16-15,18 1 16,1-18-16,52-70 31,-70 87-31,17 1 0,-70 53 31,-36 35-15,-70 52 0,106-87-16,-36 17 15,36-17 1,52-18-1,89-35 1,-53 17-16,35 0 16,18 54-1,-88-1-15,17 18 16,-35 17 0,18 19-1,-1-72-15,1-17 16,17-17-1,-17-1 1,0 0-16,17-17 16,18-35-1,35-19 1,-70 54-16,-1 17 16,-34 36-1,-36 0 1</inkml:trace>
  <inkml:trace contextRef="#ctx0" brushRef="#br0" timeOffset="24775.56">24782 11536 0,'0'0'15,"-18"-35"1,0 52 0,18 89-1,0 53 1,0 176-1,-17-212-15,-1 124 16,-53 106 0,36-159-1,0-106-15,17 1 16,1-19-16,-1 1 0,0 52 16,-35-17-1,53-88 1,0-1-16,71-52 47,105 0-32,-87 17-15,-1 18 0,35 0 16,159 0 0,212 18-1,-300-18-15,159 35 16,123-17-1,-264-18 1,-36-18 0,-158 18-16,-18-35 15,-88-18 1,-18-18 0,35 36-1,54 0 1</inkml:trace>
  <inkml:trace contextRef="#ctx0" brushRef="#br0" timeOffset="25519.95">24834 11289 0,'-35'-35'16,"70"70"-16,-87-88 16,34 53-16,18-18 0,-18 18 15,1 0-15,-19 0 16,89 18 0,53-18-1,229 35 1,-176-17-16,176 0 15,212 17 1,-371-35-16,142 17 16,-71-17-1,-159 18-15,53-18 16,-88 0 0,-106 18-1,0 17 1,35 0-1,-17 1-15,18 16 16,-1 19-16,-17 105 16,-18 160-1,53-213-15,-36 124 16,19-35 0,17-107-16,-18 72 15,0 52 1,1-158-16,17 17 15,-18 0 1,1-88 0,17-18-1,17-34 1,1 34 0,-1-35-16,-17 18 15</inkml:trace>
  <inkml:trace contextRef="#ctx0" brushRef="#br0" timeOffset="25991.76">26528 11377 0,'17'-35'16,"-34"70"-16,87-70 15,-52 35 1,35 17-16,0 19 31,-36-1-31,-17-17 16,0-1-16,18 36 15,-36 35 1,18-70-16,-17 35 16,17-18-1,17-17 1,19-53-1,52-18 1,-53 35-16,36-35 16,-1 35-1,-34 18 1,-36 18-16</inkml:trace>
  <inkml:trace contextRef="#ctx0" brushRef="#br0" timeOffset="26670.68">25223 13723 0,'52'-18'16,"-104"36"-16,157-53 15,-87 52 1,0 36 15,-18-17-31,17 17 16,-17-1-16,0 72 15,18 140 1,0-175-16,-18 87 16,0 36-1,0-159-15,0 0 16,0-18-16,0-18 0</inkml:trace>
  <inkml:trace contextRef="#ctx0" brushRef="#br0" timeOffset="27003.76">25064 14640 0,'-36'0'31,"72"0"-31,-89 53 16,53-35-16,0 17 16,53 53-1,-36-52-15,36 16 16,71-16 0,-54-19-1,19-52 1,-54 17-16,18-52 15,17-18 1,-34 35 0,-36 70-1,-18 19-15,-35 52 16,18-35 0,-18 0-16</inkml:trace>
  <inkml:trace contextRef="#ctx0" brushRef="#br0" timeOffset="27937.69">25522 15469 0,'0'0'0,"71"-53"15,-36 36-15,-17-19 16,-18 1 0,-35 35-16,-1-17 15,1 17-15,-36 0 16,-52 35-16,-71 53 16,88 0-1,53 71 16,53-106-31,53 35 16,124-17 0,-107-54-16,89-34 15,52-54 1,-122-17 0,-1-106-1,-88 141-15,-18-71 16,-105 19-1,17 105 1</inkml:trace>
  <inkml:trace contextRef="#ctx0" brushRef="#br0" timeOffset="28488.59">25187 15946 0,'18'17'16,"-36"-34"-16,36 52 16,-18-18-16,-18-17 15,-35 53 1,18-35-16,-18 35 16,-70 35-1,52-35 1,1 35-1,52-70-15,18 17 16,53 18 0,-36-35-1,36-1-15,0-17 0,71 18 16,70 0 0,-124-18-1,54 0 1,52 17-1,-141-17-15,1 18 16,-1-18-16,0 0 16,-52-18-1,-1 1-15,-17-36 16,-18-35 0,35-1-1,-17-52 1,35 88-16,0-35 15,-18 0 1,18 70 0,-17 18-1,-1 0-15,18 18 16</inkml:trace>
  <inkml:trace contextRef="#ctx0" brushRef="#br0" timeOffset="29905.5">26157 12841 0,'0'0'0,"18"-18"16,0 18-1,-36-35 1,-17 35 0,-53-17-1,70 34-15,-17 1 16,-71 17-1,88-17-15,-17 35 16,0 52 0,35-87-1,35 53-15,35-36 16,-34-17 0,17-1-16,194-17 15,-195-17 1,72-19-1,-36-52 1,-70 18 0,-54-36-1,1 70-15,-35-34 16,-71 35 0,70 35-1,-17 70 1</inkml:trace>
  <inkml:trace contextRef="#ctx0" brushRef="#br0" timeOffset="30988.91">26228 12965 0,'0'0'15,"0"-18"-15,0 0 16,18 18 0,17 18-1,106 52 1,-71-52 0,72 70-16,140 106 31,-106-17-16,71 87 1,-176-175-16,-18-1 0,17 0 16,-35 0-16,54 88 15,-1 89 1,-71-89 0,-34 71-1,17-176-15,-18-18 16,18 0-16,-18 0 0,1 35 15,-18-18 1,35-17 0,0-35-16,0-71 31</inkml:trace>
  <inkml:trace contextRef="#ctx0" brushRef="#br0" timeOffset="31355.74">27463 15258 0,'0'17'15,"0"1"-15,0-53 0,17 88 16,1-36-16,-1 1 15,72 35 1,-54-53-16,18 35 16,35-35-1,-70 0 1,17 0-16,0-53 31,-17 35-31,0-34 0,-18 16 16,17 19-16,-17-19 0,0 1 31,-17 53-15,-1 17-1,0 53-15</inkml:trace>
  <inkml:trace contextRef="#ctx0" brushRef="#br0" timeOffset="32160.49">27727 16228 0,'0'0'0,"53"-71"16,-53 36 15,-35-18-15,17 53-16,-35 0 15,-53 53 1,18 70 0,53-34-1,17-36-15,18 35 16,71 18 0,35-54-1,-18-52 1,-53-17-16</inkml:trace>
  <inkml:trace contextRef="#ctx0" brushRef="#br0" timeOffset="32525.83">27568 16457 0,'0'0'0,"-141"-35"16,124 17 0,70 18 15,88 18-16,-36-18 1,37-18 0,-89 18-16,-18-17 15,-18-36 1,-17 17 0,-35-17-1,35 36 1,-17 17-1,17 17 1,0 19 0,0-1-1,0-17 1,17-1 15,1-17-31</inkml:trace>
  <inkml:trace contextRef="#ctx0" brushRef="#br0" timeOffset="33156.6">28098 16175 0,'0'0'16,"-36"0"0,36 35-1,-17 53 1,17-17 15,17 88-15,-17-142-16,18 19 15,-18-1 1,0-106 15,-35-35-15,35 54-16,0-54 16,0-35-1,17 52 1,36 36-1,-35 53-15,35 18 16,17 53 0,-52-36-1,0 0-15,-18 0 0,0 36 16,-71 0 15,36-54-31,-36 1 16,18 0-1,36-18 1,52 17 0,0-17-16,18 35 15,35 36 1,0 0 0,-35-36-1,-35-35-15,0 0 16</inkml:trace>
  <inkml:trace contextRef="#ctx0" brushRef="#br0" timeOffset="33558.51">28503 16387 0,'0'0'0,"0"-124"16,0 106 0,18 1-1,-18 52 1,17 36-1,1 52 1,0-70-16,-18 35 16,17 18-1,-17-71 1,0-52 0,0-1-16,0-35 15,0-106 1,18-17-1,17 52 1,1 72-16,-1-19 16,53 53-1,-70 18 1,35 53-16,-18 18 31,-35-36-31,0 0 0,0 1 16,-18-1-16,-35 18 15,-52 0 1</inkml:trace>
  <inkml:trace contextRef="#ctx0" brushRef="#br0" timeOffset="39426.18">24905 12365 0,'-123'0'47,"87"0"-31,-70 17-1,-105 19 1,123-19-16,-89 19 15,-52 34 1,53-17 0,105-18-1,36-17-15,-1 0 16,1-1 0,35 1-16,0-36 31</inkml:trace>
  <inkml:trace contextRef="#ctx0" brushRef="#br0" timeOffset="40472.86">23794 12277 0,'0'0'0,"-35"17"47,-18 54-31,-18-1 0,1 1-1,34-36-15,19-17 16,-19 17-16,19-17 0,-36 17 15,35 18 1,18-35 0,71 17 15,-18 0-15,17-17-1,-17-1 1,-18-17-1,-17 0-15,-18 18 0,18-18 16,-1 18 0,1-1 15,-18 1-15,18-18 62</inkml:trace>
  <inkml:trace contextRef="#ctx0" brushRef="#br0" timeOffset="41976.52">22559 13053 0,'0'0'0,"0"-18"0,0 0 15,-106 18 17,71 0-17,-35 53 1,34-35-16,-17 70 16,0 0-1,53-52-15,0 17 0,0 0 16,18-18-16,35 18 15,-18-18-15,71-17 16,-18-18 0,36-36-1,-89 19-15,0-54 16,-17-70 0,-36 88-1,-17-35-15,0 17 16,-53 18-1,70 53 1,-35 0-16,35 36 31,18-19-31,0 1 0</inkml:trace>
  <inkml:trace contextRef="#ctx0" brushRef="#br0" timeOffset="42309.94">23318 13194 0,'0'0'16,"0"-53"-1,-18 35-15,-35 1 16,-70 17-1,87 0 1,-34 35-16,17 18 31,18 70-15,35-87-16,0 52 16,52 0-1,-16-53-15,-1-17 16,0-18-16,1 0 0,16 0 15,1 0-15,36-35 16</inkml:trace>
  <inkml:trace contextRef="#ctx0" brushRef="#br0" timeOffset="42893.91">23494 13212 0,'0'0'0,"0"-36"15,-18 36 1,18 36-16,0 52 31,0-18-31,0 54 31,0-89-31,0 18 16,18 17 0,-18-52-1,0-18 1,0-53-1,0-53 1,0 53-16,0-52 16,35 16-1,-35 37-15,18 16 16,17 19-16,-17-1 0,35 0 16,53 36-1,-36 35 1,-17 35-1,-53-70 1,-18 52-16,-87 1 31,69-54-31,-52 1 16,18-18 0,34 0-1,54 0 1,35 35-1,17 1 1,36 34 0,-71-35-16,18 18 15,18 18 1,-53-53 0</inkml:trace>
  <inkml:trace contextRef="#ctx0" brushRef="#br0" timeOffset="43460.7">24094 13000 0,'-71'-88'15,"18"52"-15,177 160 16,-318-283-16,0 106 15,-177 18 1,212 35-16,-140 0 16,-142 70-1,194 19 1,-18 87 0,195-105-1,34 17-15,19-18 0,17 195 16,35-195-1,53 72 1,-35-72-16,18-17 0,-1 0 16,1-18-16,17 1 15,0-19-15,124 18 16,176-70 0,-247 18-16,0-19 15,0 1-15,0-18 0,-17 0 16,-18-17-16,88-54 15,-18-88 1,-123 89 0,-71-18-1,-17 88-15,-18-35 16,-88-18 0,17 35-1,36 54 1,71-1-16,-36 18 15,35 0 1</inkml:trace>
  <inkml:trace contextRef="#ctx0" brushRef="#br0" timeOffset="45295.05">22542 14146 0,'17'0'15,"-17"-17"1,-17 52 31,-36 53-32,35-53-15,-17 71 16,-1 71 0,19-107-1,-1 1-15,18-1 0,0 1 16,35 158 15,-17-176-31,35 53 16,18 0-1,-19-71 1,19-17 0,-53-18-16,17-18 15,-17-17 1,-18 17-16</inkml:trace>
  <inkml:trace contextRef="#ctx0" brushRef="#br0" timeOffset="45697.75">22206 15328 0,'0'0'0,"-17"35"15,52-17 17,53 35-17,-52-53-15,16 35 16,19-17 0,0-18-1,-36-18 1,-18 1-16,19-19 15,-1-34 1,-17-1 0,-18 36-16,0 17 0,17-17 15,-17 17-15,0-17 16,0 53 0,-17-1-1,-1 19-15,0 70 16,18-54-1,0-16 1</inkml:trace>
  <inkml:trace contextRef="#ctx0" brushRef="#br0" timeOffset="46211.85">22101 16087 0,'0'-18'0,"-18"0"16,36 54-16,-54-89 0,19 35 31,17 36-15,0 52 0,0-52-16,17 70 15,36 18 1,0-53-1,35 0 1,-52-53-16,-1-18 16,0 18-16,18-106 15,-35 71-15,-1-71 16,-17 0 0,0 1-1,0 69 1,0 54-1,0 17 17,18 0-32,-18-17 0,18 17 0</inkml:trace>
  <inkml:trace contextRef="#ctx0" brushRef="#br0" timeOffset="47295.88">22700 16104 0,'18'-35'15,"-36"70"-15,54-88 16,-36 36-16,0-1 16,-36 18-1,1 0 1,17 18-16,1-1 16,-1 1-16,-17 35 15,17-35 1,18-1-16,0 18 15,0-17 1,18-18-16,-1 0 16,1 18-16,17-18 15,18 0 1,-17-18 0,-19 0-1,-17 54 32,0-1-31,0-17-16,18 17 15,17-17 1,-17-18-16,17-18 16,18-17-1,17-54 1,-34 37-1,-19 16-15,1-17 0,0 0 16,17-52 0,-17 69-16,-18-34 15,0 35 1,-18 70 0,0 71-1,1-71-15,17 0 0,0 0 16,17 54-1,19-19 1,-19-52-16,18 17 16,54-35-1,-1 0 1,-35-35 15,-36 35-31,1-18 16,0 1-16,-18-1 47,0-17-32,0 17 1,0 0 0,-18 18-1,0 18 1,18 0-16,-17 35 31,34-18-15,19-18-1,-1-17 1,0 0-16,-17-17 16,88-36-1,-89 18 1,1-18-16,-18-18 31,-53 71-15,-53 18-1,71-1-15,-18 54 16,35-36-16,18 36 16,53-18-1,71 35 1,-71-70-16,35-18 15</inkml:trace>
  <inkml:trace contextRef="#ctx0" brushRef="#br0" timeOffset="47860.59">22700 16651 0,'0'0'0,"0"-35"15,-17 17 1,17 53 0,0 1-16,-18 52 15,0 106 16,18-123-31,18 87 16,-18-87-16,18-1 0,17 1 16,18 35-1,88 0 1,-88-89-16,88-17 16,71-17-1,-89-1 1,1 0-1,-107 18-15,-52 18 32,-18 0-17,18-18 1</inkml:trace>
  <inkml:trace contextRef="#ctx0" brushRef="#br0" timeOffset="48447.86">23635 17498 0,'0'0'0,"-18"-18"16,1 18-16,-1-35 15,1 17 1,-1 18-16,18-17 15,35 17 1,-17 17-16,35 1 16,53 35-1,-71-36 1,18 36-16,-36-35 16,1 17-16,-36 36 15,-17-36 1,0-17-16,0 17 15,-89 18 1,89-35-16,17-18 0</inkml:trace>
  <inkml:trace contextRef="#ctx0" brushRef="#br0" timeOffset="49048.84">24341 17568 0,'0'0'0,"0"-17"16,0-1-1,0 36 1,0 52 0,-18 1-1,0-18-15,18 0 0,0-18 16,0 88-1,0-87 1,0-1-16,18-17 0,-18-1 16,0-52-1,0 0 1,0-1-16,0-17 0,-18-105 16,18-19-1,0 107 1,0 34-1,18 1-15,17-18 16,53 36 0,-52 34-16,17 36 15,0 35 1,-53-17 0,-89 17-1,36-53-15,-35 18 16,18 0-1</inkml:trace>
  <inkml:trace contextRef="#ctx0" brushRef="#br0" timeOffset="49729.75">24782 17727 0,'52'0'16,"-104"0"-16,69 18 31,-70 17-15,0 18-1,36-18 1,17-17-16,0-1 0,17 1 16,54 35-1,-36-35-15,18-18 16,0 0-1,-18-18-15,1-35 16,-19-35 0,-17 53-16,-35-54 15,-18 37 1,35 16-16,-17 19 16,17-1-16,-17 18 15,18 0-15,-1 18 31,36-1-31,34 1 16,1 17 0,71-17-1,-71-18-15,35 0 16,0-18 0,-53-17-1,-35 0 1,0 17-16,-17 0 15,-18 18 1,17 18 0,18 17-16,0 1 15,18-1-15,-1-18 16,-17 19-16,18-1 16,17 36-1,-35-1 1,0-52-16,-18-1 15,-52 1 1,35-18-16,-18-18 16,35-52-1,18 35-15</inkml:trace>
  <inkml:trace contextRef="#ctx0" brushRef="#br0" timeOffset="49946.27">25399 17445 0,'35'-18'16,"-70"36"-16,123-89 15,-70 71-15,-18 18 16,0 35 0,0-18-1,0 0-15,0 1 0,-18 105 16,18-88 0,18 17-16,-1 18 15,1-70 1,0 0-16,-1 17 15,1-35-15,17 0 16,-17 0-16</inkml:trace>
  <inkml:trace contextRef="#ctx0" brushRef="#br0" timeOffset="50096.66">25575 17709 0,'-17'-17'16,"-1"-1"-16,53 53 0,-88-87 15,89 69 16,69-17-15,-69 18-16,70-18 16,-18-18-1</inkml:trace>
  <inkml:trace contextRef="#ctx0" brushRef="#br0" timeOffset="50729.74">25893 17110 0,'0'0'0,"-353"-141"16,194 105-16,1 19 15,-19 34-15,-158 54 16,-124 141 0,142 70-1,229-106 1,70-88-16,53 71 15,195 70 1,-107-176-16,177 53 16,70-35-1,-176-54-15,-17-17 16,17-17-16,-18-19 16,-17 1-16,-18-35 0,212-177 15,-283 158 1,1-105-1,-106 0 1,-18 106-16,-18 0 0,-17 35 16,0-17-16,-124-19 15,-35 36 1,141 53 0,36 18-1,70 0-15,17 17 16,36 36-1,-17-36 1,-1-18 0,-17-17-16,-18 18 0,17-18 15</inkml:trace>
  <inkml:trace contextRef="#ctx0" brushRef="#br0" timeOffset="51334.37">26457 17657 0,'0'0'0,"-35"0"16,35 17 15,53-17-15,-18 0-1,0 0-15,1 0 0,17 0 16,-18 0-16,53-17 16,71-54-1,-53 18 1,17-70-1,-88 70-15,18-88 16,-17-124 0,-72 71-1,-70-88 1,54 194 0,-37-36-1,-34-17 1,105 106-16,-17 17 0,0 0 15,-1 18 1,1 0-16,-18 0 16,0 18-1,0 0 1,36-18 0,-1-18 46,0 18-46</inkml:trace>
  <inkml:trace contextRef="#ctx0" brushRef="#br0" timeOffset="51696.24">26510 15928 0,'0'0'15,"-18"-18"1,18 1-16,-17 17 31,-18 17-15,-54 54-1,19-36 1,35-17-16,-18 17 16,0-17-1,53-1 1,35 1 0,0-18-1,18 53-15,53 17 31,-88-34-31,17 17 16</inkml:trace>
</inkml:ink>
</file>

<file path=ppt/ink/ink1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50:00.719"/>
    </inkml:context>
    <inkml:brush xml:id="br0">
      <inkml:brushProperty name="width" value="0.05292" units="cm"/>
      <inkml:brushProperty name="height" value="0.05292" units="cm"/>
      <inkml:brushProperty name="color" value="#FF0000"/>
    </inkml:brush>
  </inkml:definitions>
  <inkml:trace contextRef="#ctx0" brushRef="#br0">15539 3422 0,'-35'-71'16,"70"142"-16,-105-177 15,34 71-15,-17 17 16,-35 1-1,35 17-15,-88 17 16,-123 107 0,-19 123-1,107-36 1,106-87-16,-36 140 16,106 54-1,53-212 1,105 35-1,248-18 1,-71-105 0,230-106-1,-389 35-15,141-88 16,36-159 0,-229 53-1,-71-141 1,-89 282-16,-87-88 15,-230 35 1,-88 106 0,177 71-1,158 0-15,0-1 16,35 18-16</inkml:trace>
  <inkml:trace contextRef="#ctx0" brushRef="#br0" timeOffset="767.33">15045 4145 0,'0'0'0,"0"-53"16,0 36-16,0-36 15,0 35 1,0 53 0,0 53-1,0-52 1,-17 52-16,-19 18 31,19-53-15,-1-18-1,36-70 1,17-89 0,0-17-1,18-53 1,-17 141-16,16-17 15,37 105 1,-72 0-16,36 53 16,0 36-1,0 35 1,-35-124-16,-1 35 16</inkml:trace>
  <inkml:trace contextRef="#ctx0" brushRef="#br0" timeOffset="922.99">15116 4216 0,'0'0'0,"-53"-36"16,124 36 15,17 0-15,-35-17-16</inkml:trace>
  <inkml:trace contextRef="#ctx0" brushRef="#br0" timeOffset="1121.93">15539 3969 0,'0'0'16,"0"-106"0,18 176 30,-1 72-30,-17-90-16,18 72 16,17 17-1,-35-106-15,18 18 16</inkml:trace>
  <inkml:trace contextRef="#ctx0" brushRef="#br0" timeOffset="1783.93">18397 3440 0,'0'0'0,"35"-89"16,-35 54-16,0-18 15,-88 18 1,-18 53 0,-123 87-1,140-34-15,-87 88 16,0 158 0,105-88-1,124 195 16,70-265-15,-34-89-16,16 1 0,19-18 16,299 0-1,-264-71-15,0 0 16,-1-35-16,142-88 16,53-194-1,-194-71 1,-177 142-1,-35 158-15,-106-70 16,-211-18 0,247 158-16,-124 1 15,-36 53 1,178 52 0,87-17-1,0 0-15</inkml:trace>
  <inkml:trace contextRef="#ctx0" brushRef="#br0" timeOffset="2200.69">18167 4039 0,'-17'0'16,"34"0"-16,-34-17 15,17 34-15,0 1 16,0 0-16,0 17 0,-18 18 16,0 17-1,1 19 1,17-72 0,0 18-16,0-52 15,0-1 1,17-52-1,19-36 1,-19 53-16,36-88 16,18 0-1,-54 105-15,36 54 16,0 53 0,-35-36-16,-1 35 0,1-17 15,0 18-15,-1 52 16,19 36-1,-36-124-15,0-17 16</inkml:trace>
  <inkml:trace contextRef="#ctx0" brushRef="#br0" timeOffset="2385.61">18185 4127 0,'0'0'0,"-53"0"31,53 18-31,18-18 16,-1 0-16,54 18 16,105-18-1,-70-18 1,-53 0-16</inkml:trace>
  <inkml:trace contextRef="#ctx0" brushRef="#br0" timeOffset="2700.84">18643 4004 0,'0'0'0,"-17"-53"15,17 35 1,0-34-16,35 16 16,53 36 15,-52 18-31,52 35 15,-18 53 1,-52-53-16,-18-18 16,-18 0-16,-17 0 0,0 1 15,0-1-15,-36 0 16,18 1 0,71-36-1,70 0 1,-35 0-16,106 0 15,87-18 1</inkml:trace>
  <inkml:trace contextRef="#ctx0" brushRef="#br0" timeOffset="3318.7">21060 3545 0,'35'-70'15,"-70"140"-15,105-193 16,-52 88-16,0 17 15,-18 0-15,0 1 0,0-1 16,-53 18 0,-106 35-1,89-17-15,-72 70 16,-69 89 0,158-89-1,-18 106-15,54 17 31,105 107-15,-18-230-16,107 106 16,211 36-1,-71-125 1,230-52 0,-371-70-16,160-89 15,140-318 1,-388 283-1,-35 0-15,-35-176 16,-160-89 0,54 300-16,-141-70 15,-159 35 1,141 105 0,-141 142 15,317-70-31,19 16 15,16 1-15,-17 0 0</inkml:trace>
  <inkml:trace contextRef="#ctx0" brushRef="#br0" timeOffset="3788.8">21148 4075 0,'-18'35'47,"-17"53"-32,35-53 1,-35 36-1,0 35 1,17-71 0,18-17-1,0-36-15,35-17 16,18-71 0,0-18-1,18-70 1,-54 141-16,36-35 15,-18 71 1,-17 70 0,17 123-1,-35-106 1,36 54-16,-1 35 31,0-89-31,-17-52 16</inkml:trace>
  <inkml:trace contextRef="#ctx0" brushRef="#br0" timeOffset="4368.64">21201 4216 0,'-18'0'16,"36"0"-16,-53-18 15,52 18 1,1 0-16,53-35 15,17 17 1,35-17 0,-105 35-16,35-35 15,0-1 1,-36 19 0,-17-1-16,18 0 15,0 1-15,-1 17 16,36-36-1,-35 36-15,52 18 16,19 17 0,-54 1-1,0 17 1,-35-18-16,-35 0 16,-36 18-1,1-35 1,-18-1-1,70-17-15,18 18 16,53-18 0,70 0-1,-35 18 1,-35-1 0,0 1-16,0 0 0,-18-1 15,18 36 1,-70 18-1,-19-54-15,-52 1 16,-35 0 0,-89-36-1,159 0-15,0 1 0</inkml:trace>
  <inkml:trace contextRef="#ctx0" brushRef="#br0" timeOffset="4669.89">23353 4516 0,'-18'17'0,"36"-34"0,-36 52 16,-17-53-1,53 18-15,17-17 16</inkml:trace>
  <inkml:trace contextRef="#ctx0" brushRef="#br0" timeOffset="4807.35">23847 4639 0,'17'18'15,"-34"-36"-15,70 0 31,-36 18-31</inkml:trace>
  <inkml:trace contextRef="#ctx0" brushRef="#br0" timeOffset="4956.46">24270 4621 0,'0'0'0,"18"0"15,-1 0-15,1 0 31,17-17-15</inkml:trace>
  <inkml:trace contextRef="#ctx0" brushRef="#br0" timeOffset="5551.95">26016 3881 0,'0'0'0,"18"17"16,-18 36 0,-18 35-1,1-52 1,-1 52-16,-17 53 31,35-88-31,0 0 0,0-18 16,0 18-16</inkml:trace>
  <inkml:trace contextRef="#ctx0" brushRef="#br0" timeOffset="5918.8">26475 4145 0,'0'0'31,"-18"0"-15,-17 53 0,17 18-1,18-36 1,0 0-16,53 53 16,-35-70-1,-1 0-15,19-18 16,-1 0-16,18 0 15,17-53 1,-70 0 0,-35-53-1,0 71-15,-36-1 16,-52 1 0,70 35-1,35 0-15</inkml:trace>
  <inkml:trace contextRef="#ctx0" brushRef="#br0" timeOffset="6435.75">25081 3951 0,'0'0'0,"18"-18"15,17-52 1,-35 35 0,0 88 15,-35 70-16,0 36 1,17-71 0,18-53-1,0 1-15,0-1 0,0-18 16,0 1-16,18-18 16,-1-53 15,36-70-16,-17 87-15,17-69 16,17-19 0,-52 106-16,-1 18 15,19 36 1,-19 87 0,1-70-16,0 53 15,17 35 1,-35-88-1</inkml:trace>
  <inkml:trace contextRef="#ctx0" brushRef="#br0" timeOffset="6602.76">25117 4286 0,'0'0'0,"-71"-53"15,53 36-15,36-1 31,88 18-15,17-18 0,142 1-1</inkml:trace>
  <inkml:trace contextRef="#ctx0" brushRef="#br0" timeOffset="7219.67">26880 3634 0,'36'-142'32,"-72"284"-32,19-354 0,-54 177 15,1 17-15,-36 18 0,-159 0 16,107 0 0,-195 53-16,-176 106 31,370-71-31,18 0 0,17 18 15,-52 106 1,123-107-16,18 107 16,141 106-1,193-36 1,1-123 0,-141-107-16,229 19 15,177-106 1,-389-18-16,141-124 15,36-175 1,-212 69 0,-88-158-1,-70 318 1,-107-89 0,-123-35-1,159 194-15,-71 1 16,36 34-1,-1 53 1,89-17-16,0 35 16,-1 0-1,36-36 1,0 1 0,0-36 46</inkml:trace>
  <inkml:trace contextRef="#ctx0" brushRef="#br0" timeOffset="8720.34">14834 5309 0,'0'-17'0,"-18"17"16,18-18-1,-18 36 1,1 52 15,17-17-15,17 53-1,-17-88-15,36 35 16,34-36 0,-17-17-1,18-70 1,-36 34-16,0-34 16,-17-36-1,0 53 1,-18 18-1</inkml:trace>
  <inkml:trace contextRef="#ctx0" brushRef="#br0" timeOffset="8920.08">15380 5239 0,'0'17'0,"0"-34"15,-17 105 32,17-18-31,0-34-16,17 17 16,-17 17-1,0-52 1</inkml:trace>
  <inkml:trace contextRef="#ctx0" brushRef="#br0" timeOffset="9653.68">18150 5133 0,'0'0'0,"-36"-71"16,1 54-1,0 52 1,35-17-16,-18 52 16,36 54-1,-1-71 1,19 17 0,-1-17-16,-17-35 15,35-18 1,17-18-1,-17-17 1,0-89 0,-53 89-16,18-53 15,-18 0 1,0 70-16,0 0 16,-18 18-1</inkml:trace>
  <inkml:trace contextRef="#ctx0" brushRef="#br0" timeOffset="9954.04">18555 5203 0,'-17'-52'31,"52"34"-15,-17 0-16,17 18 15,0 0-15,-17 0 0,17 18 16,0 35 0,-35-18-16,-35 18 15,-36 18 1,19-36 0,34-18-1,36 1-15,34-18 16,107-18-1,0 1 1</inkml:trace>
  <inkml:trace contextRef="#ctx0" brushRef="#br0" timeOffset="10420.39">20919 5203 0,'0'-35'15,"0"18"-15,0 69 16,0-122-16,0 52 16,0 54-1,0 34 17,0-52-32,0 35 0,17-18 15,-17 0-15,36 53 16,17 1-1,-18-72-15,-17 1 16,17 0-16,0-18 0,0 0 16,1-18-16,17-17 15,17-71 1,-70 70-16,0-34 16,0 17-1,-18 18-15,1 17 16</inkml:trace>
  <inkml:trace contextRef="#ctx0" brushRef="#br0" timeOffset="10838.66">21536 5362 0,'0'-17'15,"0"34"-15,18-34 0,-18-1 0,0 0 16,0 1-16,0-1 15,17 0-15,-17 1 16,18 17-16,17-18 16,18 36-1,0 35 1,-53-18 0,0-17-16,-17 17 15,-36 0 1,35-17-16,-35-1 15,35-17 1,71 18 15,18 0 1,-1 17-17,-34 0 1,-72 1-1,-69-19 1,52-17-16,-35 0 16</inkml:trace>
  <inkml:trace contextRef="#ctx0" brushRef="#br0" timeOffset="11545.87">24976 5415 0,'0'0'0,"0"-18"15,0 1-15,0-1 0,17 18 16,-17-35 0,-17 17-16,-1 71 31,18 0-15,0-18-16,0 36 15,53 0 1,0-19-1,-18-34-15,0-18 16,89-35 0,-89 17-1,0-35-15,-17-17 32,0 34-32,-18 1 15,-18 35 1,0 0-16</inkml:trace>
  <inkml:trace contextRef="#ctx0" brushRef="#br0" timeOffset="11787.44">25487 5397 0,'0'0'15,"0"-17"1,-18 17-1,18 17 1,0 1 0,-17 35-16,17 53 15,0-71 1,0 18 0,0-18-1</inkml:trace>
  <inkml:trace contextRef="#ctx0" brushRef="#br0" timeOffset="12091.84">25734 5450 0,'18'0'0,"-36"0"0,18-17 16,-18 17-1,1 35 1,17-17-16,-18 17 15,18 18 1,18-35 0,-1 17-16,19-18 31,-1-17-31,-17 0 0,-1-17 16,36-36-1,-35 35-15,-1-35 16,-52-17-1,0 52 1,-53 18 0,70 18-16</inkml:trace>
  <inkml:trace contextRef="#ctx0" brushRef="#br0" timeOffset="13404.6">18414 6227 0,'0'0'0,"0"17"31,18 18-15,-18 54-1,0-54-15,0 71 16,17 70-1,-34-52 1,-1 17 0,1-88-16,17 0 15,0-1 1,17-52-16,1 0 31,-1-17-15,1 17-16,0-18 31,17 18-15,0-17-1,18 17-15,0 0 16,247 0 0,-159 0-16,0 0 0,18 0 15,317 0 1,-211 0-1,-142 0-15,-17 0 0,-35 0 16,52-18 0,-105 18-16,-36 0 15,-35-18 1,18 18-16,0 0 16,-18 0-16,17 0 0,1-17 15</inkml:trace>
  <inkml:trace contextRef="#ctx0" brushRef="#br0" timeOffset="14191.11">18502 6244 0,'-70'-17'15,"52"17"-15,106 17 0,-229-34 16,212 34 31,70-17-31,-53 0-16,159 0 15,229 0 1,1 0-1,-231 0 1,-140 0-16,-18 0 0,-17 0 16,-18 0-16,0-17 15,-36 17 1,-34 0 0,-1 0-1,1 0-15,-1 0 16,18 17-16,-18 18 15,18-17 1,0 17-16,0 36 16,0-36-1,0 0-15,0 1 16,0 17-16,-17 17 16,-1 36-1,18-71-15,0-17 0,0 17 16,0-17-1,0 0 1,18-18 15,-1 17-15,1 1 0,-18-1 15,-71-34-16</inkml:trace>
  <inkml:trace contextRef="#ctx0" brushRef="#br0" timeOffset="15072.95">18608 6385 0,'-17'0'0,"-1"0"16,18-17-16,35 34 0,-88-34 0,53-1 0,-17 18 15,-1 0 1,36 18 15,35-1-15,17 36 0,18-18-1,-52 1-15,17-19 16,-1 19-16,1-1 15,88 18 1,-88-36-16,18 1 0,-18 17 0,106 1 31,-89-19-15,-52-17-16,-1 0 0,1 18 16,0-18-1,-1 0 1,1-18 15,17-17-15,-17 17-16,17-17 15,53-18 1,-17 18 0,-18 17-16,53-35 15,70 0 1,-105 36-1,17-18-15,-53 17 16,-17 0-16,35-17 31,-53 17-15,-18 18 0,0 18-1,1-18-15,17 18 16,-18-1-1,18 1-15</inkml:trace>
  <inkml:trace contextRef="#ctx0" brushRef="#br0" timeOffset="15738.82">20866 6632 0,'0'0'0,"-18"0"16,1 0 0,52 0 15,71 0-15,0-17-1,35 17 1,-124 0-1,36 0-15,-88 0 47</inkml:trace>
  <inkml:trace contextRef="#ctx0" brushRef="#br0" timeOffset="16022.47">21730 6421 0,'-17'-18'16,"34"36"-16,-52-36 31,53 88 0,-1 72 0,-17-72-15,0 1 0,0-54-16</inkml:trace>
  <inkml:trace contextRef="#ctx0" brushRef="#br0" timeOffset="16356.22">22065 6509 0,'0'0'0,"0"-53"16,-17 53-16,-1 17 16,-53 36-1,71-35 1,-35 53-16,35-19 15,35 19 17,-17-53-32,35-1 15,35-17 1,-17-35 0,-18-36-1,-53 36-15,0-35 16,-53-1-1,17 53-15,-16 18 16,-1 0 0,35 18-1</inkml:trace>
  <inkml:trace contextRef="#ctx0" brushRef="#br0" timeOffset="16741.9">22471 6509 0,'0'-18'16,"0"36"31,0 52-32,0-17 1,18 35 0,-1-70-16,1 17 15,52-35 1,-34-17 0,17-54-1,-36 53-15,-17-34 16,0 16-16,0 1 15,-17-36-15,17 54 16,-18-18-16,18 17 16,-18 18-1,18 18-15</inkml:trace>
  <inkml:trace contextRef="#ctx0" brushRef="#br0" timeOffset="17309.59">22912 6509 0,'18'-18'15,"-18"36"17,0 35-17,0-18 1,0 0-16,0 18 15,0-35 1,0-1-16,0 1 16,0-36 15,0-35-15,0-17-1,0-36 1,0 71-16,17-36 15,36 18 1,-18 53 0,54 71-1,-72-53-15,18 34 16,-35 19 0,-70-18-1,17-35 1,18-18-1,-1 17-15,1-17 0,18 0 16,-19 0 0,36-17-1,18 17-15,0 17 16,34 1 0,19 17-1,-53-17-15,17 17 16,35-17-1</inkml:trace>
  <inkml:trace contextRef="#ctx0" brushRef="#br0" timeOffset="17644.12">23423 6473 0,'0'0'0,"0"-88"16,0 71-1,0 52 1,0 18 15,0-18-31,0 0 0,0 1 16,18-19-16,-18 36 16,-18 18-1,1-54-15,-1 1 31,89-18 1,17 0-17,-18 0 1,36 0 0,-70 0-16</inkml:trace>
  <inkml:trace contextRef="#ctx0" brushRef="#br0" timeOffset="18391.02">24076 6262 0,'0'0'0,"-88"-53"16,70 18-16,-52-18 16,-36 0-1,-159-35 1,159 70-16,-158-17 16,-195 17-1,283 18 1,17 0-16,0 18 15,-17-1-15,-124 36 16,36 0-16,140 0 16,-52 18-1,123-18-15,0-18 16,-35 88 0,88-87-16,0-1 0,17 18 15,1-18-15,35 36 16,70 34-1,-34-52 1,69 36 0,-87-54-16,88 18 15,176 17 1,106 1 0,-89-36-1,-175-17 1,-1-18-16,1 17 0,299-52 15,-335 17 1,88-34-16,-52-19 31,-124 36-31,17-18 0,-35 18 16,36-124 0,-71 88-16,-53-52 15,-35-1 1,-124-52-1,124 123-15,-124-35 16,-123 17 0,229 54-16,-88 34 15,53 18 1,106-17-16</inkml:trace>
  <inkml:trace contextRef="#ctx0" brushRef="#br0" timeOffset="22465.05">15345 6844 0,'0'-35'16,"0"70"-16,0-88 15,0 53 17,-35 35-17,17 1 1,-17 16-1,35-34-15,0 17 16,35 1 0,18-36-1,35 0 1,-52 0 0,-19 0-16,19 0 0,-19 0 15,18 17-15,-35 36 31,-17 0-15,-89 0 0</inkml:trace>
  <inkml:trace contextRef="#ctx0" brushRef="#br0" timeOffset="23408.94">15345 6844 0,'0'0'0,"-17"-35"16,34 35-1,54 0 1,-18 0-16,52 0 16,89 0-1,-141 0 1,0 0-16,36 0 31,-72 0-31,-87 0 31,17 35-15,35-17-16,-17 17 16,17 35-1,18-52-15,18 17 16,35 18-1,-18-35 1,53-18 0,-53-18-16,18 1 15,0-36 1,-35 35 0,-18 0-16,0 1 0,0-1 15,0 0-15,-71-52 31,36 70-31,0-35 16,17 35 0,36 0-1,70 17 1,-35-17-16,17 18 16,19 0-1,-54-18 1,-17 35-1,-18 0 1,-36 36 0,36-54-16,0 19 15,0-19-15,18 18 16,0 1-16,17-1 16,53 0-1,-70-35 1,17 0-16,-17 0 15,52-35 1,1-36 0,-54 54-16,-17-18 0,0-1 15,0 1-15,-35-18 16,-71 0 0,71 53-16,-18 0 15,18 0-15,-1 0 0,1 0 16,0 18-16,0-1 15,35 19 1,0-1 0,17-35-1,1 0 1</inkml:trace>
  <inkml:trace contextRef="#ctx0" brushRef="#br0" timeOffset="24192.79">17250 7126 0,'0'0'15,"0"-18"16,35-34 16,36 16-31,88-52 0,-1 18-1,-87 34-15,17 1 0,-17 17 16,17-17-16,18 0 15,-18 17 1,-70 18-16,-18 18 31,-18-1-15,18 1 0,0 0-16,0-36 46</inkml:trace>
  <inkml:trace contextRef="#ctx0" brushRef="#br0" timeOffset="24756.45">18044 6544 0,'-18'0'15,"36"0"-15,-53 0 16,17 0 0,53 0 15,71 18-15,-35-18-1,17 0 16,-71 0-31,1 0 16,-18 17 0,-35 19 15,17-19-15,18 1-16,-18 17 15,1 0 1,-1-17-1,1 17 1,17-17 0,0 0-1</inkml:trace>
  <inkml:trace contextRef="#ctx0" brushRef="#br0" timeOffset="27026.87">21713 7056 0,'-18'-18'16,"36"0"15,-1 18-31,1 0 16,17-17-1,71 17 1,-71-18-16,0 18 16,1 0-16,-19 0 0,19-18 15,-1 18 1,-53 0 0,1 0-16,-1 0 15</inkml:trace>
  <inkml:trace contextRef="#ctx0" brushRef="#br0" timeOffset="27477.69">21748 7020 0,'0'18'0,"0"-36"0,-18 54 16,18-19 0,0 1-16,-17 35 31,17-36-31,0 1 15,0 17 1,0-17 0,17 0-1,-17-36 1,35 0 0,-17 1-16,0-1 15,52-17 1,-52 35-16,35 0 15,0 0 1,-36 35 0,1 36 15,-18-54-31,0 36 0,-18-35 16,18-1-16,-53 36 31,1-53-16,-19 18 1,36-18-16,-18-18 16,35 18-16</inkml:trace>
  <inkml:trace contextRef="#ctx0" brushRef="#br0" timeOffset="27877.4">22295 7179 0,'-18'-18'31,"-17"36"-15,17-18-1,18 18-15,-35-1 16,35 1-16,0 0 15,-18 52 1,18-52-16,18 17 16,17-17-1,18-1 1,-35-17-16,35-17 16,-1-19-1,-52-17 1,-17-17-1,-1 52-15,-17-17 16,-36 35 0,54 0-1,-1 0-15,18 18 16</inkml:trace>
  <inkml:trace contextRef="#ctx0" brushRef="#br0" timeOffset="28243.64">22577 7197 0,'0'0'15,"0"-36"1,0 54 31,-18 70-32,18-70 1,0 17-16,0-17 0,18 17 16,17-17-1,-17-18 1,17-18-16,18-35 16,-35-17 15,-18 17-16,-18 35-15,-17-17 16,-18 35 0,0 17-1,53 1 1</inkml:trace>
  <inkml:trace contextRef="#ctx0" brushRef="#br0" timeOffset="28610.42">22947 7179 0,'0'0'15,"35"-35"1,-52 70 31,-18 18-32,35-18-15,0 18 16,0 0 0,35-18-1,18-35 1,-36 0-16,19-35 16,17-36-1,-18 1 1,-18-18-1,-17 70-15,-17 0 16,-18 36 0,17-18-1,0 18-15</inkml:trace>
  <inkml:trace contextRef="#ctx0" brushRef="#br0" timeOffset="28978.88">23335 7197 0,'0'-36'15,"0"72"-15,0-89 16,18 53 0,-18 17-1,18 1-15,-18 35 16,0 35-1,0-70-15,0 17 16,-36 0 0,1-35-1,0-53 1,35 36 0,17-36-1,36-53 1,-17 88-16,-1-17 15,0 17-15,0 1 0,-17-1 16,0 1-16,17 17 16,-17 0-1</inkml:trace>
  <inkml:trace contextRef="#ctx0" brushRef="#br0" timeOffset="29294.18">23741 7020 0,'0'0'0,"0"-35"16,0 0-1,-18 35 1,1 17 0,17 19-1,-36 34 1,1 36-1,35-53-15,-18 35 16,36 0 0,17-70-1,36-18 1,-53 0-16,34-35 16,1-1-1,-53 19-15</inkml:trace>
  <inkml:trace contextRef="#ctx0" brushRef="#br0" timeOffset="45400.7">12241 5345 0,'0'-36'16,"0"72"-16,-18-89 16,1 53-16,-54-36 15,-88-34 1,106 52-16,-35 1 16,18-19-16,-142 1 15,-176 0 1,229 35-16,-158 17 15,-195 72 1,195-1 0,-142 141-1,336-123-15,-124 123 16,-18 195 0,212-266-1,0 1-15,36 0 16,-1 0-16,18-1 0,35 1 15,54 141 1,175 106 0,-158-283-16,158 89 15,-122-106-15,175 70 16,-141-106-16,18 1 16,0-18-16,212-18 15,282-88 1,-441 0-16,0-35 15,0 0-15,0-18 0,0-17 16,-18-1-16,194-140 16,54-107-1,-354 248 1,36-124-16,-106 0 16,-124-176-1,1 264 1,-36 0-16,0 0 15,-18 18-15,-158-123 16,-35 52 0,158 124-16,-176-36 15,-159 36 1,335 70-16,-123 1 16,159 17-16</inkml:trace>
  <inkml:trace contextRef="#ctx0" brushRef="#br0" timeOffset="46862.65">8255 2822 0,'0'-17'32,"-71"-1"-17,36 18 1,17 18 15,1 87-15,17 125-1,0-54 1,0-52 0,0 87-16,17 142 15,-17-230 1,18 72-1,-1 34 1,1-123 0,0-18-1,-1-71-15</inkml:trace>
  <inkml:trace contextRef="#ctx0" brushRef="#br0" timeOffset="47267.6">8131 4762 0,'0'0'0,"-17"0"15,-1 0-15,71 0 47,70-17-31,-17 17-16,212-18 16,458 18-1,-459 0-15,353 0 16,265 18-1,-459-18 1,-17 0 0,-388 0-16,17-18 15,-159-35 1,18 36 0</inkml:trace>
  <inkml:trace contextRef="#ctx0" brushRef="#br0" timeOffset="48168.59">8078 2963 0,'-70'-17'15,"140"34"-15,-176-34 16,89-1-16,52 18 16,53 0-1,0-18-15,195 18 16,405 0-1,-406 18-15,353 0 16,300-1 0,-371 1-1,-335-18-15,124 0 16,-71 0 0,-246 0-1,-19 0-15,-70-18 31,-35 18-15,70 0-16,-35-17 16,18 17-1,53 0 32,-18 17-31,17-17-16,-17 18 15,18 0 1,0 35 0,-1-36-1,1 1-15,-18-1 0,53 54 16,-35 52 0,-18-52-1,0 0 1,0-1-16,0 107 15,0 122 1,0-210-16,17 69 16,1-34-1,-18-18 1,0-71-16,0-17 16,-18-36-1</inkml:trace>
  <inkml:trace contextRef="#ctx0" brushRef="#br0" timeOffset="48936.85">3581 3087 0,'17'0'0,"1"17"62,35 125-46,-36-37 0,1-69-16,0 17 15,-1-1-15,1 72 16,0-36-1</inkml:trace>
  <inkml:trace contextRef="#ctx0" brushRef="#br0" timeOffset="49234.98">3669 3175 0,'-18'-71'15,"36"142"-15,-71-318 16,53 194-16,-18 18 0,18-18 15,18 0 1,52-18 0,54 36-1,-1 53 1,-70-1-16,18 54 16,-18 88-1,-71-106-15,-53 35 16,-34-18-1,-54 1 1,106-53-16,-18-18 16,36-36-1</inkml:trace>
  <inkml:trace contextRef="#ctx0" brushRef="#br0" timeOffset="49668.43">4127 3087 0,'0'0'15,"18"0"63,-18 53-62,0-36-16,-18 72 16,18-37-1,18 37 1,0-54 0,17 0-16,35-35 31,-34 0-31,17-35 15,0-18 1,-36-70 0,-34 87-16,-19-34 15,-52-1 1,35 71 0,0 35-1,53-17-15</inkml:trace>
  <inkml:trace contextRef="#ctx0" brushRef="#br0" timeOffset="50018.83">4480 3052 0,'0'0'15,"0"-36"1,0 19-1,18 17 1,-1 0-16,19 17 0,-19 1 16,54 52-1,-18-17 1,-36-35-16,19 35 16,-36-18-1,-18-35 1,0-17-1,1-1-15,-1-35 16,18-53 0,18 53-1,17-17-15,18-1 32,-18 36-32</inkml:trace>
  <inkml:trace contextRef="#ctx0" brushRef="#br0" timeOffset="50253.1">4939 2699 0,'0'-36'16,"-18"19"0,36 70-16,-36-124 0,18 89 31,18 70-16,-1-35-15,19 35 16,17 71 0,-36-124-1,-17 0-15,18 1 16,-18 17-16</inkml:trace>
  <inkml:trace contextRef="#ctx0" brushRef="#br0" timeOffset="51152.85">4868 2999 0,'0'0'0,"-18"-36"15,18 19-15,36-1 16,17 0 0,0 18-16,52-35 15,54 0 1,-88 17-16,17-17 15,0 0 1,-70-1 0,-36 1-1,-17 35 1,0 0-16,-54 35 31,54-17-31,0 17 16,17 1-16,1-19 0,17 1 15,0 35 1,17-18 0,18 0-1,18-35 1,-35 0-16,17-17 16,18-19-1,-53 19-15,18-1 16,-18 0-1,17 54 17,1 34-17,-18-52 1,35 35-16,1-18 31,-19-35-31,1 0 0,17 0 16,18-17-1,18-72 1,-18-52 0,-53 18-1,0 52-15,-18-35 16,-53-35 0,54 124-16,-19-1 15,19 36 1,-1 70-1,18-53-15,0 36 16,35 34 0,18 1-1,-17-53 17,-19-35-32,1-1 0,0 1 0,-1-18 15,18 18 1,-17-18-16,0 0 31,-1-18-15,1 0-1,-18 1 17</inkml:trace>
  <inkml:trace contextRef="#ctx0" brushRef="#br0" timeOffset="52636.78">8590 3193 0,'0'17'78,"0"1"-62,0 17-1,0 36 1,0-54-16,0 19 16,0-1-16,0 18 15,-18 35 1,18-17 0,-18-18-1,18-18-15,0 0 16,-17-17-1,17-1 1,17-17-16,1 0 0,0 0 16,17 0-16,-17-17 15,17 17-15,0 0 16,36 0-16,52 0 31,-87 0-31,-1 0 16,35 17-1,-52-17-15,0 0 0,-1 0 32,-17-17-1</inkml:trace>
  <inkml:trace contextRef="#ctx0" brushRef="#br0" timeOffset="53503.65">8554 3122 0,'36'18'47,"17"-1"-32,-18-17-15,36 0 16,34 18-1,89-18 1,-141 0 0,71 0-16,-89 0 15,36 0-15,-36-18 16,-18 18 15,-34 18 0,-1 0-15,18-1 0,0 19-1,18-1-15,-18 0 16,17 53 0,-17-35-1,0 35 1,0-70-16,0 17 15,18 18 1,-18-17 0,0-1-1,0-18 32,-35 1 0,17-18-31,1 0-16,-19 18 15,-34-18 1,34 17 0,1-17-1,18 0 1,-1-17-1,18-1 1,-18 18 0,1 0-1,17-18 1</inkml:trace>
  <inkml:trace contextRef="#ctx0" brushRef="#br0" timeOffset="54256.34">9772 3298 0,'0'0'16,"-53"-52"-1,53 34 17,0 53 14,0 0-30,0 18 0,17 36-1,-17-72-15,18 71 16,17 18 0,-35-35-1,18-1 1,-18-52-16,17 17 15,-17-52 48,0-1-32,18 18 0,0 0-15,-1 0 0,19 0-16,34-18 15,-17 18-15,0 0 16,18 0-16,52-17 16,-52 17-16,34 17 15,1-17 1,-88 18-16,0-18 15,-18-18 32,0 1-47</inkml:trace>
  <inkml:trace contextRef="#ctx0" brushRef="#br0" timeOffset="54971.58">9807 3175 0,'0'0'0,"-35"-18"16,52 18 31,54 0-32,-36 0 1,18 0 0,0 0-16,0 0 0,0 0 15,17 0-15,1 0 0,-1 0 16,-17 0-16,71 0 15,-18 0 1,-89 0 0,-34 0 31,17 18-32,0 0 1,17 52-1,-17-52 1,0 52-16,18 36 16,-1-53-1,1 53 17,0-53-17,-18-35-15,0-1 0,17 1 16,-17 17-1,0-17 1,-17-18 0,-19 0 15,1 0-15,18 0-16,-19 0 15,-52 0 1,70 0-16,-17 0 15,17-18 1</inkml:trace>
  <inkml:trace contextRef="#ctx0" brushRef="#br0" timeOffset="56021.73">11130 3263 0,'0'0'0,"-18"-35"15,18 17 1,0 36 15,0 52-15,0-52-1,18 53-15,-1 34 32,-17-16-17,18-54-15,-18-17 0,0 17 16,18 71-1,-18-89-15,17 36 16,-17-17 0,18-1-1,-18-18 1,0-34 15,17 17-31,-17-18 0,18 18 16,0 0-16,35-17 15,53 17 1,-54 0 0,72 0-16,-18 0 15,-36 0 1,-17 0-16,35 0 16,-17 0-1,-36 0 1,-52 0 15,-1-18-15,0 0-1,18 1 1,0-19 0,-17-34-1,17 35-15,0-36 16,0-70-1,17 35 1,1 53 0,-18 35-1,0 1-15,0-1 16,18 1 0,-36 17 77,-53 17-77,1-17 0,-107 0-1,125 0-15,-90 0 16,-16 0-1,87 0 1,53 18 0,-17-18-16,53 17 47</inkml:trace>
  <inkml:trace contextRef="#ctx0" brushRef="#br0" timeOffset="57371.95">8749 4145 0,'0'0'0,"0"-18"16,0 1-16,0 34 46,0 19-30,0 17 0,0 35-1,-18-18 1,18 19 0,-18-72-16,18 36 15,0-18 1,18-35-1,0 18-15,-1-18 16,54-18 15,-36 18-31,53-17 16,89 17 0,-107 0-16,71 0 15,-70-18-15,-18 18 0,17 0 16,18 0-1,-52 0-15,17 0 16,-18 0 0,-53 0 31,-17-17-32,0-1 1,-1-35-1,36 18 1,-17-36-16,-1-35 16,18 71-1,18-18 1,-1 18 0,1 0-1,-18 17-15,18 18 16,-18-18-1,17 18 1,-70 18 62,-70 0-62,70-18-16,-88 17 15,-88 1 1,158-18 0,1 0-16,17 17 15,0-17-15,17 0 16,-34 0 0,52 0-16,54 0 31,-19 18-16,1-18-15,-1 0 32</inkml:trace>
  <inkml:trace contextRef="#ctx0" brushRef="#br0" timeOffset="58376.46">3140 4057 0,'0'0'0,"53"0"15,-36 0-15,36 0 16,-18 0-1,-52-18 17,-54 18-17,36 0-15,-18 18 16,-71 35 0,72 17-1,-1 54 1,53-71-1,35 17-15,71 19 16,53-54 15,-18-53-15,-71 1-16,-17-1 0,18 0 16,70-105-1,-124 70-15,1-53 16,-53 0-1,-89-17 1,71 87-16,-52 19 16,-37 52-1,107-17-15,0 52 16</inkml:trace>
  <inkml:trace contextRef="#ctx0" brushRef="#br0" timeOffset="59022.78">3069 4604 0,'0'0'0,"-35"0"15,35 17 32,-36 54-31,19-1-1,-18 36 1,17-53-16,-17 18 16,-1 35-1,19-53 1,34-18-1,1-35 1,0 17-16,17-17 16,0 0-16,53 0 0,-35-17 15,71 17 1,52-18 0,-88 18-1,1 0 1,-72 0-16,1 0 15,-18-17 1,17-1 0,-17 0-16,18-17 15,-18-71 1,0 71-16,0-53 16,-18 17-1,-52-52 1,52 87-1,-35-17-15,36 36 16,-1-18-16,0-1 16,1 36 15,34 18-15</inkml:trace>
  <inkml:trace contextRef="#ctx0" brushRef="#br0" timeOffset="59589.78">3827 4657 0,'0'0'0,"36"0"46,70-18-30,-54 18 0,90-18-1,69 1 1,-158 17-16,18 0 16,-36-18-16,36 18 15,-36 0 1,-53 0 31</inkml:trace>
  <inkml:trace contextRef="#ctx0" brushRef="#br0" timeOffset="59972.34">4815 4145 0,'0'-18'16,"-17"18"-1,17 36 16,0-1-15,0-17-16,0 52 16,17 54-1,-17-71-15,18 17 16,-1 18 0,19-17-1,-36-53-15,35-1 16,0-17-1,-17-17 1,17-1 0</inkml:trace>
  <inkml:trace contextRef="#ctx0" brushRef="#br0" timeOffset="60211.67">5097 4410 0,'0'17'47,"18"19"-31,-18-19-16,0 19 15,18 34 1,-18-35-1,17-17 1</inkml:trace>
  <inkml:trace contextRef="#ctx0" brushRef="#br0" timeOffset="60372.77">5080 4216 0,'-18'-36'15,"36"72"-15,-53-89 16,52 70 15,1-17-31</inkml:trace>
  <inkml:trace contextRef="#ctx0" brushRef="#br0" timeOffset="60789.88">5186 4357 0,'0'17'15,"35"1"17,-17 17-17,-1-17-15,1 17 16,-1-17-16,-17 0 15,0-1-15,0 1 0,0-1 16,0 1 0,0-36-1,0-17 1,18-18 0,0-17-1,17-18 1,-17 70-1,-18 0-15,17 18 0,19 53 32,-19-35-17,1 35 1,35 35 0,-53-70-16,17-1 0,-17 1 15</inkml:trace>
  <inkml:trace contextRef="#ctx0" brushRef="#br0" timeOffset="61339.5">5503 4092 0,'0'0'0,"-18"-70"15,18 52-15,18 36 16,0 52-1,-1-35 1,1 18 0,0-17-16,-1 52 15,19 18 1,-36-89-16,0 36 16,0-35-1,0-71 16,17-53-15,1 71-16,17 0 16,-17-1-16,-1 19 0,1-1 15,0 0-15,17 18 16,-53 36 15,-17-19-15,17 1-1,-17 17-15,0 1 16,17-19 15,18 18-15,18-17 0,52 35-1,-52-35-15,53 17 16,17 18-1,-53-36 1,-17 1-16</inkml:trace>
  <inkml:trace contextRef="#ctx0" brushRef="#br0" timeOffset="61939.68">6226 4392 0,'0'0'0,"-17"18"32,17-36 61,-18-70-77,-17-36 0,-18-70-1,35 124 1,-35-89-16,36 89 15,-19-72-15,1 54 32,17 71-32,18-36 15,0 35 1</inkml:trace>
  <inkml:trace contextRef="#ctx0" brushRef="#br0" timeOffset="62773.7">5891 3281 0,'0'0'0,"-18"0"31,36 17 31,88-17-46,-53 0-16,88 18 31,124-18-15,-160 0-16,72 0 16,-89 0-16,-17 0 0,-19 0 15,72-18 1,-71 18-1,-36 0-15,1 0 16,17 0 0,-17 0-1,0 0 1,-18-17 78,70 17-1,-35 0-77,54 0 0,-1 0-1,-53 0-15,53 17 16,53-17 0,-105 0-1,-1 0-15,-17 0 16,-1 0-16,-34 0 47,-1-17-32,0 17-15,1 0 16,-19-18 0,19 18-16</inkml:trace>
  <inkml:trace contextRef="#ctx0" brushRef="#br0" timeOffset="63572.65">7373 3140 0,'0'0'0,"-36"0"15,19 0 1,-1 0-1,36 0 32,35 0-31,-36 17-16,54-17 16,70 36-1,-106-36-15,71 17 16,-35 19-1,-1-19 1,-52-17 0,-18 18-1,18-18 17,-18 17-1,17-17-31,-34 0 172,-19 36-157,-70 34 1,1 1 0,87-54-1,-35 36-15,18-17 16,17-19-1,36-17 64,-36 0-17</inkml:trace>
  <inkml:trace contextRef="#ctx0" brushRef="#br0" timeOffset="65341.53">9966 8026 0,'0'0'31,"17"0"16,36 0-31,0 0 0,70-36-1,-70 36-15,0-17 16,-17 17-1,-19 0 1</inkml:trace>
  <inkml:trace contextRef="#ctx0" brushRef="#br0" timeOffset="65716.64">10900 8537 0,'0'0'0,"18"18"16,0-18-16,35 0 16,70 0-1,-88 0-15,53 0 16,-17 0 0,0 0-1</inkml:trace>
  <inkml:trace contextRef="#ctx0" brushRef="#br0" timeOffset="91166.88">13670 2787 0,'-18'0'15,"-17"0"1,35-18 0,-36 18 31,19 0-32,-19 18-15,1 0 16,0-1-16,0 1 0,-18-1 0,0 1 15,-35 35 1,52-18-16,1 18 16,17 0-1,89 18 1,-18-71-16,70 17 16,107-34-1,-89-36 1</inkml:trace>
  <inkml:trace contextRef="#ctx0" brushRef="#br0" timeOffset="91485.43">14040 2699 0,'0'-18'16,"0"36"-16,0-54 16,-18 36-1,18 18 1,0 0-16,0 17 16,18 71-1,0-18 1,-18 18-1,0-88-15,0 34 16,0-34 0,-18-18-1</inkml:trace>
  <inkml:trace contextRef="#ctx0" brushRef="#br0" timeOffset="91651.52">14005 2752 0,'-18'-53'0,"36"106"0,-36-212 15,18 106-15,18 18 16,17-36 0,0 54-16,36 17 15,70 0 1,-71 35 0,1 18-1</inkml:trace>
  <inkml:trace contextRef="#ctx0" brushRef="#br0" timeOffset="91824.5">14110 2787 0,'-70'53'15,"70"-36"1,70-87-16,-105 140 16,106-70 15,-36-17-31,36 17 15,52-18 1,-88 1-16</inkml:trace>
  <inkml:trace contextRef="#ctx0" brushRef="#br0" timeOffset="92251.93">14622 2540 0,'0'0'0,"0"-18"16,-18 18 0,36 18 30,0 35-30,-1 17 0,-17 54-1,-17-89-15,17 36 16,-18 17 0,18-70-1,18-1-15,-18 1 0,17-18 16,54 35-1,-36-35-15,18 0 16,-18-17 0,18-1-16,0-17 15,-18 17-15</inkml:trace>
  <inkml:trace contextRef="#ctx0" brushRef="#br0" timeOffset="92502.45">15098 2611 0,'-17'-18'15,"34"36"-15,-34-54 16,17 54 15,53 52-15,-53-34-16,35 34 15,-18 1 1,1-18-16,-18-18 16,0 0-16,0 36 15,0-53 1,-18-1-16</inkml:trace>
  <inkml:trace contextRef="#ctx0" brushRef="#br0" timeOffset="92772.93">15169 2593 0,'0'0'0,"0"-106"15,0 71-15,0 0 16,0 17-16,17-17 16,19 35-1,-19 17-15,54 1 16,-1 35-1,19 35 1,-72-53-16,1 18 16,-53 18-1,-1-54 1,-17 1-16,18 0 16,-18-18-16,-53 0 15</inkml:trace>
  <inkml:trace contextRef="#ctx0" brushRef="#br0" timeOffset="93418.53">13317 3387 0,'-18'0'15,"36"0"-15,-71 0 31,53-18-15,53 18 0,-18 0-16,71 0 15,17 0 1,71-18 0,-158 18-16,34 0 15,-52 0 1</inkml:trace>
  <inkml:trace contextRef="#ctx0" brushRef="#br0" timeOffset="93885.9">14146 3298 0,'0'0'0,"-18"0"16,0 0-1,36 0 17,17 0-32,1 0 15,34 0 1,54 0-1,-54 0 1,-17-17 0,-35 17-16,-36 0 31</inkml:trace>
  <inkml:trace contextRef="#ctx0" brushRef="#br0" timeOffset="94235.77">14693 3263 0,'0'0'0,"-18"0"16,36 0 0,17 0-1,0 0 1,53 0 0,-70 0-16,35 0 15,17 0 1,-70 18-16,18-18 15,0 0 17,-18-18-17</inkml:trace>
  <inkml:trace contextRef="#ctx0" brushRef="#br0" timeOffset="94502.52">15310 3246 0,'0'0'0,"18"0"16,-1 0 0,36 0-1,0 0 1,-18 0-16,53 0 15,18 0 1,-70 0-16,-1 0 16,-70 0 15</inkml:trace>
  <inkml:trace contextRef="#ctx0" brushRef="#br0" timeOffset="96513.93">13511 2417 0,'17'17'16,"-34"-34"-16,52 52 31,-17-53-15,-1 1 0,1-1-1,-18 0-15,0-17 16,-18-36-1,1 36 1,-1-18-16,-35 0 16,-53-17-1,71 70 1,-88-36 0,-107 36-1,142 18-15,-88 0 16,-54 35-1,142-36-15,18 1 16,17 17-16,-18-17 0,18 17 16,-88 53-1,53 36 1,35-54 0,35 36-1,18-88-15,0 17 16,0-17-1,18-1 1,-18-34 0,18 17-1,-18-18-15,17 0 32,-17 1-32</inkml:trace>
  <inkml:trace contextRef="#ctx0" brushRef="#br0" timeOffset="96903.74">11782 2487 0,'0'0'16,"-17"0"-1,17 18 1,0-1-16,0 19 15,-18-1 1,18 18-16,0 35 16,0-53-1,0 18-15,18 0 32,-1-35-32,1-1 0,0-17 15,34 0 1,19-35-1,-53 35-15,35-35 16,-18-18 0,18 0-1,-36 53-15,1-18 16,0 18 0,-18 18-1</inkml:trace>
</inkml:ink>
</file>

<file path=ppt/ink/ink1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44:22.624"/>
    </inkml:context>
    <inkml:brush xml:id="br0">
      <inkml:brushProperty name="width" value="0.05292" units="cm"/>
      <inkml:brushProperty name="height" value="0.05292" units="cm"/>
      <inkml:brushProperty name="color" value="#FFFF00"/>
    </inkml:brush>
  </inkml:definitions>
  <inkml:trace contextRef="#ctx0" brushRef="#br0">4886 11889 0,'17'-18'16,"-17"36"15,18 70-15,0-35-1,-1 88-15,1 35 16,17 142 0,-35-195-1,18 124-15,-18-106 16,0 124 0,-35 35-1,35-159-15,-18 0 0,0 18 16,1-18-16,-19 141 15,-17 124 1,18-159 0,18 88-1,-1-229-15,18 70 16,0 36 0,18-159-16,-18 17 15,17-35 1,-17-52 31,0-19-32,18 19 32,35 17-31,-18 0-16,71 0 15,53 0 1,229-18 0,-194 1-16,282-36 15,476-53 1,-193 18 0,564-53-1,-847 88-15,547-36 16,617-52-1,-1058 88 1,600-17-16,17-18 16,653-1-1,-1234 72 1,581-18 0,547-1-1,-1164 36-15,494-17 16,-35-1-1,299 0 1,-951 1-16,245-19 16,-16-34-1,-407 17 1,-122 0 0,-125 35-16,-105 1 15</inkml:trace>
  <inkml:trace contextRef="#ctx0" brushRef="#br0" timeOffset="1924.39">4780 11695 0,'18'0'0,"-36"0"0,53 0 15,-17 0 1,17 0-16,18 0 16,-18 0-1,54 0 1,122 0 0,-123 0-16,142-18 15,246 0 1,-70 1-1,352-19 1,-458 19-16,370-19 16,529-34-1,-299 35 1,529-36 0,-918 53-16,495 1 15,528-18 1,18 17-1,-35 0 17,-529 18-32,423 18 31,-970-18-31,423 18 16,300-18-1,-793 0-15,-36 0 0,18 0 16,282 0-1,-336 0-15,266 0 16,105 0 0,-352 0-1,-1-18 1,-246 0-16,17 18 16,-18-17-1,-34-1 1,-19 18-1,1-18 1,35 18 0,-36 0-1,54 0 1,-18 0-16,0 0 16,123 0-1,-123 18-15,53-18 16,-18 18-1,-70-18-15,-18 17 32,-18 1-17,18 0-15,-18 17 16,1 71 0,17-1-1,-35 89 1,35-123-1,-18 17-15,18 0 0,-18 124 16,1-106-16,-1 106 16,0-107-1,1 1-15,-1 0 16,0 0-16,-34 106 16,16 87-1,19-193-15,-1 88 16,18-35-1,-18-71-15,18 53 16,0 53 0,18-141-16,-18 53 15,18-18 1,-18-35-16,17 18 16,-17-54-16,0 36 15,0 18 1,0-53-1,-17 17-15,17 0 16,-18 18 0,18-35-1,0-1-15,0 1 0,0 0 32,-18-36-17,-35 0 1,18 18-16,-71-17 15,-211-1 1,158 18-16</inkml:trace>
  <inkml:trace contextRef="#ctx0" brushRef="#br0" timeOffset="3467.78">14410 14482 0,'0'0'0,"0"-53"16,-17 35-16,34 36 15,-17 70 1,18 0 0,0 53-1,-18-88-15,17 18 16,-17 17-1,0-71 1,-17-34 0,-1-71 15,18 35-31,0-88 16,18-124-1,-1 106 1,71-17-1,-52 141-15,70 17 16,52 53 0,-52 18-1,-18 53 1,-88-71-16,0 0 16,-17 1-16,-19-1 0,-52 36 15,18-36-15,-36 18 16,18 0-1,52-53-15,1 17 16,35-17 0,176 18 15,-105 0-31,88 17 16,-89-17-16,-17 17 15,0 0-15,18 36 16,-107 34-1,-16-87-15,-72 35 16,-35-35 0,-70-18-1,176-18-15,-35-35 16</inkml:trace>
  <inkml:trace contextRef="#ctx0" brushRef="#br0" timeOffset="3858.13">15416 14217 0,'0'0'16,"-71"-18"-1,89 1 1,141-1-1,-1 0 1,107-17 0,-195 35-16,1-35 15,-89 0 1,-70 17 0,-53 0-1,88 18-15,0 36 16,36 87-1,17-52 1,0-1-16,0 177 31,0-159-31,0-17 0,0-1 16,-18 71 0,18-123-16</inkml:trace>
  <inkml:trace contextRef="#ctx0" brushRef="#br0" timeOffset="4327.82">16262 14199 0,'0'0'0,"18"36"15,-36-19 1,18 18-16,-17 1 0,17-1 15,-53 194 1,35-176 0,1 53-1,-1 18 1,18-72 0,18-52-1,-18-17-15,0-1 0,17-17 16,-17-124-1,0 89-15,18-107 16,-1-70 0,19 124-1,-19 70-15,54 0 16,52 53 0,-87 35-16,52 36 15,-18 17 1,-87 71-1,-19-106 1,-69 35-16,-160 0 16,159-88-1</inkml:trace>
  <inkml:trace contextRef="#ctx0" brushRef="#br0" timeOffset="6952.42">7549 12418 0,'0'0'0,"18"0"0,88-71 31,-89 54-16,-17-19 1,-88 19 0,53 17-16,-89 35 15,-70 35 1,71 1 0,88-36-16,-18 54 15,123 16 1,177-16-1,0-72 17,-106-17-32,18 0 0,-18 0 15,0-35-15,106-18 16,0-53 0,-212 53-1,-17 0-15,-36-53 0,-35 71 16,-158-88-1,105 105-15,-106 0 16,-88 54 0,212-1-16</inkml:trace>
  <inkml:trace contextRef="#ctx0" brushRef="#br0" timeOffset="7418.92">7320 12647 0,'-53'0'15,"18"18"-15,123-36 0,-229 89 16,123-36-16,0 0 16,-34 177-1,34-124-15,0 88 16,18 107-1,0-72 1,0-122 0,0-54-16,0 18 15,18-36 1,0-17 0,34-17-16,37-19 15,-19 19-15,-17-1 16,35 1-16,177-36 31,-159 35-31,123 0 0,106-17 31,-247 35-31,0 0 16,-17-18-16,17 18 16,-35-17-1,-88-19 1,0 1-1,17 18-15,0-54 16</inkml:trace>
  <inkml:trace contextRef="#ctx0" brushRef="#br0" timeOffset="7639.87">8607 12876 0,'0'0'0,"36"-264"15,-19 229 1,1-1-16,-18 89 31,-18 0-31,1 71 16,-1 70-1,18-89-15,-18 89 16,1 89 0,17-89-1,0-106 1</inkml:trace>
  <inkml:trace contextRef="#ctx0" brushRef="#br0" timeOffset="8355.68">11818 12506 0,'-71'-18'15,"36"1"-15,141 52 0,-265-70 16,141 35-16,18-18 15,88 0 1,-35 18-16,88-35 16,142 0-1,-195 35-15,53-18 16,-88 1 0,-124 17-1,36 17 1,-89-17-16,-34 53 31,122-18-31,19 1 0,-1-1 16,1 88-1,17-52-15,17 70 16,1 53 0</inkml:trace>
  <inkml:trace contextRef="#ctx0" brushRef="#br0" timeOffset="8737.19">12453 12876 0,'0'0'16,"0"-17"-16,0-1 15,17 18 1,1 0-1,35 0 1,-36 0-16,19 0 0,-1 0 16,18 0-1,0-35 1,-53 17 0,0 1-16,-18 17 0,0-18 15,-70-17 1,71 35-16,-54 17 15,-17 54 1,53-1 0,35 54-1,17-89-15,54 0 16,88-17 0</inkml:trace>
  <inkml:trace contextRef="#ctx0" brushRef="#br0" timeOffset="9320.09">13123 12806 0,'0'0'0,"35"-71"16,-35 36-16,-18 0 15,-35 17 1,36 18-16,-36 0 16,0 53-1,35-18-15,18 18 16,0 53-1,36-53 1,-19-35-16,54 17 16,35-18-1,0-87 1,-36-1 0,-52 36-16,-1-18 15,19 0-15,-36 0 16,35-70-16,-17-1 31,-1 89-31,-17-18 16,18 53-1,-1 35 1,-17 107 0,0-89-16,-17 52 15,-1-16 1,1-37-16,17 1 15,0-17 1,17-54 0,54-70-1,-18 17 1,35 18 0,-53 53-1,0 18-15,36 70 16,-36-17 15,0 17-15,-17-88-16,0 0 0</inkml:trace>
  <inkml:trace contextRef="#ctx0" brushRef="#br0" timeOffset="9753.76">13987 12047 0,'0'0'0,"-212"-176"16,107 123-16,-19 35 15,-17 1-15,-18 17 0,-211 70 16,-248 160 0,424-125-1,-123 142-15,88 0 16,141 141 15,123-282-31,124 124 16,246 16-1,-34-140 1,228-106 0,-387-35-16,176-106 15,88-247 1,-352 229-16,52-194 15,-105 18 1,-195-70 0,18 316-16,-158-34 15,-177 52 1,300 71 0,35 0-16,18 18 0,17 17 15</inkml:trace>
  <inkml:trace contextRef="#ctx0" brushRef="#br0" timeOffset="10324.26">16315 12330 0,'0'0'0,"-35"-36"16,0 1-16,-1-18 16,36 0-1,124 0 1,-54 36-16,89-1 15,70-17 1,-87 35 0,-107 0-1,-70 35 1,-71 53 0,18 53-1,52 0 1,19-70-1,17 52 1,0 36 0,17-106-16,1 0 15</inkml:trace>
  <inkml:trace contextRef="#ctx0" brushRef="#br0" timeOffset="11020.84">17321 12577 0,'0'-36'16,"0"72"-16,-71-89 15,36 53-15,-36 17 16,-17 54 0,70-1-1,71 19 1,-17-54-1,34 0 1,89-17 0,-71-54-1,-17-34 1,-54 35-16,-17-36 16,-70-35-1,52 89-15,-17-1 16,-18 18-1,35 18-15,36-1 16,70 19 0,71-19-1,-18-17 1,-70 0-16,-1-17 16,1 17-16,52-36 15,-105 19 1,-1-1-16,-52 18 31,0 0-31,0 18 16,17-1-16,-35 19 15,0 52 1,53-53-16,0 36 16,53-36-1,-18 0-15,53-17 16,54-36-1,-107 0-15,35-34 16,-52-72 0,-36 54-1,-52 17 1,35 35-16,-54 36 16,19-1-1,70 1 1,17-18-16</inkml:trace>
  <inkml:trace contextRef="#ctx0" brushRef="#br0" timeOffset="11270.74">18820 12100 0,'0'0'0,"-35"-53"16,35 18-16,-18 17 15,0 54 1,18 17 0,0 123-1,0-123-15,-17 88 16,-19 18 0,19-71-1,-19 0 1</inkml:trace>
  <inkml:trace contextRef="#ctx0" brushRef="#br0" timeOffset="11672.21">19314 12330 0,'53'-53'15,"-106"106"-15,123-195 16,-87 125-16,-1-1 16,-17-17-16,-106 0 15,35 17 1,-18 36 0,107-1-1,-36 19-15,53 34 16,0-52-1,35 17 1,0 0 0,-17-17-16,0-18 15,-36 0 17,0 0-17,18 18 16,0-1-15</inkml:trace>
  <inkml:trace contextRef="#ctx0" brushRef="#br0" timeOffset="12154.71">19014 12382 0,'0'0'0,"-35"0"16,17 0-16,-17 0 15,17 0 1,0 0 47,1 53-48,52 18 16,71 0-15,-53-36-16,53 18 16,17 35-1,-105-35 1,-71-18 0,18-17-16,-89-18 15,-70-36 1,88-16-1</inkml:trace>
  <inkml:trace contextRef="#ctx0" brushRef="#br0" timeOffset="12643.89">19525 11712 0,'0'0'0,"-194"-70"15,53 52-15,0-17 0,-18 17 16,-387 18 0,-54 88-1,212 18 1,-88 159-1,352-142-15,-17 124 16,141 176 0,159-158-1,264 70 1,-246-247 0,228 18-16,265-71 31,-440-70-31,228-106 15,-246 53-15,-18-36 16,0 1-16,106-195 16,-88-175-1,-212 351-15,-142-104 16,37 157-16,-54 19 16,-17 17-16,-213-18 15,-157 71 1,405 18-16</inkml:trace>
  <inkml:trace contextRef="#ctx0" brushRef="#br0" timeOffset="13222.52">22947 12347 0,'53'-53'16,"-106"106"-16,106-247 15,-71 177 1,-17-1-16,0 0 15,-124 18 1,124 0-16,-36 53 16,18 0-1,71 71 1,17-89-16,54 53 16,69 36-1,-122-89-15,-1 0 16,-18 36-1,-52-54-15,-71 1 16,-88 0 0,53-54-1</inkml:trace>
  <inkml:trace contextRef="#ctx0" brushRef="#br0" timeOffset="13761.76">23176 12277 0,'0'0'0,"36"-18"16,17 0 0,-36 18-1,-17 18 1,18 70 0,0-17-1,-1 70 1,-17-106-16,0 36 15,0-36 1,-17-35 0,-1 0-16,18-18 15,-18-105 1,18 70 0,0-88-16,36-53 31,-1 88-16,18 18 1,-36 88-16,36 35 16,36 53-1,-19 0 1,-35 18 0,-35-70-16,-35 16 15,-106 1 1,70-35-1,1-18 1,105 0 0,71 18-1,-71-1 1,36 36-16,-36-17 16,0-1-16,36 35 31,-53-52-31</inkml:trace>
  <inkml:trace contextRef="#ctx0" brushRef="#br0" timeOffset="14072.18">24005 12330 0,'0'0'16,"-17"-106"-1,52 176 16,18 54-15,-18-71 0,18 35-16,35-18 15,-52-52 1,-19-18 0,19-35-1,-1-71 1,-17 71-16,17-71 15,0 0 1,-35 88-16</inkml:trace>
  <inkml:trace contextRef="#ctx0" brushRef="#br0" timeOffset="14505.64">24905 11818 0,'-53'-141'15,"0"88"-15,159 247 0,-494-511 16,247 299 0,-18 36-16,-35-1 0,-476 142 15,229 0 16,-71 141-15,389-195-16,-18 125 16,229 228-1,18-370 1,35 18-16,18-35 0,35-1 16,17-17-16,283 0 15,265-141 1,-71-159-1,-353-17 1,-212 105-16,-35 0 16,-35-17-16,-35 35 0,-106-142 15,-300 19 1,17 193 0,1 106-1</inkml:trace>
  <inkml:trace contextRef="#ctx0" brushRef="#br0" timeOffset="15005.64">22348 14058 0,'-18'-35'15,"36"70"-15,-54-88 16,36 36-16,-17-1 0,17 36 31,0 70-15,0 88 0,35 18-1,-17-141 1,-1 0-16,18-18 0,36 18 15,-36-53-15,71 0 16,-53-17 0,18-19-16,-19 1 0,72-35 15,-1-36 1,-105 88 0,0-17-16,-18-1 15</inkml:trace>
  <inkml:trace contextRef="#ctx0" brushRef="#br0" timeOffset="15188.56">23071 14164 0,'0'0'0,"17"-18"15,-17 36 1,0 17 0,0-17-16,18 17 15,-18 18 1,0 18-1,0-36 1,0-17-16</inkml:trace>
  <inkml:trace contextRef="#ctx0" brushRef="#br0" timeOffset="15307.91">23176 13970 0,'0'0'0,"0"-88"15,0 70-15,-17 1 16,-1 34-16</inkml:trace>
  <inkml:trace contextRef="#ctx0" brushRef="#br0" timeOffset="15572.03">23635 14093 0,'0'0'0,"53"-141"16,-35 88-16,-18-35 16,0 0-1,-18 88 1,-17 0-16,17 35 16,-52 54-16,-19 140 31,72-123-31,-36 88 15,18 70 1,-1-123 0,1-70-16</inkml:trace>
  <inkml:trace contextRef="#ctx0" brushRef="#br0" timeOffset="15729.92">23176 14499 0,'36'-70'15,"-19"34"-15,-70 142 0,159-247 16,-70 123 0,34 1-16,18-1 15,-35 18 1,0 0-16,18 0 0,-18 0 16</inkml:trace>
  <inkml:trace contextRef="#ctx0" brushRef="#br0" timeOffset="16239.84">24305 13882 0,'0'0'0,"-35"-159"16,-18 106-16,0 0 15,-35 0-15,-18 18 16,-158 0-16,-283 88 16,141 70 15,212-52-31,-159 105 15,-17 124 1,299-194-16,36 105 16,159 1-1,246 17 1,-194-176-16,212 18 16,230-71-1,-407-53-15,177-71 16,-88-87-1,0-213 1,-265 283-16,-70-123 16,-18 140-1,-176-52-15,-106 70 16,-53 53 0</inkml:trace>
  <inkml:trace contextRef="#ctx0" brushRef="#br0" timeOffset="20158.02">1746 4516 0,'0'-36'0,"0"72"0,0-142 16,18 70-1,-18 1-15,17 53 32,-17 17-32,18 71 15,-18 194 1,0-177-16,0 159 15,0-140-15,0 16 16,0 19-16,0 140 16,0 124-1,0-317-15,0 105 16,0 36 0,-18-160-1,1-16 1,-1-89-16,1 0 15</inkml:trace>
  <inkml:trace contextRef="#ctx0" brushRef="#br0" timeOffset="20507.91">1870 7302 0,'-18'0'0,"36"0"0,87-35 31,107 0-15,-53 35-16,299-35 15,460 17 1,140 0-1,-370 1 1,-353-1 0,-35 18-16,-18-18 0,335 1 31,-493 17-31,35 0 0,-142 0 31,-52 0-31,-18 0 0</inkml:trace>
  <inkml:trace contextRef="#ctx0" brushRef="#br0" timeOffset="21737.81">1799 4445 0,'0'0'0,"-18"-18"15,1 1-15,-18 17 16,17-18-1,36 18-15,-1 18 16,18-18-16,89 0 16,282 0-1,317 0 1,-53-18 0,-300 18-16,442-18 15,440 18 1,-864 0-16,353 0 15,-106 0 1,-371 0-16,195 0 16,0-17-1,-354 17 1,37-18-16,-90 18 31,-52-17-15,-52 17-1,34 0-15,0-18 16,-35 18 0,36 0-1,-1 18 1,36 17 0,35 35-1,-36-34-15,36 105 16,-18 17-1,1 178 1,-36-213 0,17 124-16,-17 106 15,18-230 1,-18-17 0,18 0-16,-18 0 0,0 0 15,17-18-15,-17 53 16,0 18-1,-17-142-15,17 19 16,0-19 0,17-17-1,1-17 1,-18-19 0,-53 19-1,0 17-15,0 0 16,-35-18-16,-247 18 15,176 0 1,-211 0-16,-248 53 16,36 18 15,283-36-15,175-18-16,36 1 0</inkml:trace>
  <inkml:trace contextRef="#ctx0" brushRef="#br0" timeOffset="22691.76">11729 4586 0,'18'-35'16,"-18"17"-1,-18 71-15,54-88 16,-36 105 0,0-17-1,0 124 1,0 211 0,0-230-16,-18 213 15,0-18 1,18-177-16,0 142 15,0 70 1,0-300-16,0 88 16,0-52-1,0-1 1,0-88-16,0 1 16,0-54 15,0 0-16,-17 1 1,-1-18 0,0 35-1,54 0 17,70 0-17,264 0 1,-176 0-16,317-18 15,512 0 1,-246 18 0,404 53-1,-828-35-15,300-1 16,176 36 0,-424-53-1,19 0 1,-354 0-16,-35-17 15,-35-1-15,-17 0 16,-124-17-16,35 0 16</inkml:trace>
  <inkml:trace contextRef="#ctx0" brushRef="#br0" timeOffset="23758.73">11606 4410 0,'-18'-18'15,"36"36"-15,88-71 16,-36 53-1,18-18-15,18 18 0,194-17 16,370-1 15,-387 18-31,387 0 16,-300 0-16,36 18 16,0-18-16,35 17 0,-18 1 15,794 17 1,-212 0-1,-511-17 1,-35-36 0,-371 1-16,-18-1 15,-52-17 1,-53 17 0,0 18-1,17 35 1,0 18-1,18-35 1,-17 53-16,17 87 31,17 319 1,-17-54-17,-17-106 1,17 124-1,17-300-15,19 106 16,16 89 0,-16-37-1,-19-122 1,-17-107-16,0 36 16,-17 0-1,17-88-15,-18-36 31,-70-35-15,35 35 0,-106-34-16,-264-37 31,247 72-31,-177-1 16,18 18-1,211 0-15</inkml:trace>
  <inkml:trace contextRef="#ctx0" brushRef="#br0" timeOffset="24693.24">21977 4674 0,'0'-70'15,"18"34"-15,-36 142 0,36-300 32,-18 212-17,0 88 1,0-18-16,0 141 15,0 247 1,0-299-16,17 193 16,36 159-1,-35-123 1,-36-177 0,1-140-16,-1 52 15,-53 18 1,54-89-1,-18-52 17,17-18-32,0 0 0,18-36 31,0 1-15,18 18-1,0 17-15,52 0 16,142 17-1,-89 1-15,230 17 16,476 53 0,-71-35-1,565 35 1,-864-52-16,440 34 16,318 18-1,-564-52 1,53-19-1,-530-17 1,36 0-16,-159-35 16</inkml:trace>
  <inkml:trace contextRef="#ctx0" brushRef="#br0" timeOffset="25743.39">22153 4198 0,'0'0'0,"-88"-53"15,71 35 1,-1 18-16,0 0 16,1 0-16,70 18 15,0 0 1,35-1-16,159 19 16,176-1-1,-158-17-15,52-1 0,36 19 16,17-19-16,494 36 15,512 53 1,0-18 0,-265-35-1,-599-53 1,-54 0 0,-369 0-16,-19-18 15,-52 18 1,-18-17-16,-36-1 31,36 36 0,0 35-15,-17 70 0,17-52-16,0 17 15,35 247 1,-17-194-16,35 159 15,-36-141-15,1-1 16,0 1-16,-1 0 0,1 0 16,-1-18-16,1 141 15,0 88 1,-1-246-16,1 105 16,0-17-1,-1 53 1,1-195-1,0 36-15,-18-18 16,-18-88 15,-123-70-15,70 34-16,-176-52 16,-105 0-16</inkml:trace>
  <inkml:trace contextRef="#ctx0" brushRef="#br0" timeOffset="27814.51">2804 5221 0,'0'-18'15,"18"-34"1,0 34-16,-1-35 16,19 18-1,-19-18 1,-34 35-16,-54 18 16,-70 71-1,106-54 1,-53 72-16,17-1 15,89 35 17,-1-70-32,71 18 15,71 35 1,-88-54 0,-71 19-1,-36-53-15,-87 35 16,-106-18-1,52-53 1,160-17 0,34 0-16</inkml:trace>
  <inkml:trace contextRef="#ctx0" brushRef="#br0" timeOffset="28227.15">3245 5098 0,'18'0'16,"-36"0"-16,18 0 0,-70 105 31,52-69-31,1-1 16,-1 124 0,18-106-16,-18 35 15,18 53 1,0-123-16,-17 17 15,52-106 17,18-87-17,-35 69-15,17-52 16,18 0 0,17 18-1,-52 123-15,17 53 16,0 123-1,-35-123 1,18 88-16,-18 35 31,0-105-15,0-36-16</inkml:trace>
  <inkml:trace contextRef="#ctx0" brushRef="#br0" timeOffset="28748.87">3298 5592 0,'-35'-36'15,"17"1"-15,71 106 0,-158-195 16,87 106-16,18 1 16,35-1-1,53 0 1,71-17 0,-88 18-16,34-1 15,1-35 1,-88 18-1,-53-1 17,17 19-32,0-1 15,1 53 1,17 71 0,17-18-1,1-35-15,0 0 0,-18 0 16,17 71-1,1-107-15,-18 19 16,0-54 0,0-35-1,0 18-15,0-71 16,18-123 0,34-36-1,-16 142 1,-1 87-1,0 19-15,1 87 32,-36-34-32,0 52 15,-89 35 1,1-52 0,-53 17-1,106-70-15</inkml:trace>
  <inkml:trace contextRef="#ctx0" brushRef="#br0" timeOffset="29327.7">3810 6332 0,'0'0'0,"17"-123"15,-17 88-15,0-1 16,0 19-16,0-1 15,0 89 1,0-36 0,0 71-16,0-36 0,0 124 31,18-123-15,0-71-1,17-124 1,0-87-1,1 17 17,-19 105-32,36-87 15,18 17 1,-18 177 0,-18 123-1,0 18 1,-17 70-1,-1-158-15,-17 35 16,0-1 0,-17-87-1</inkml:trace>
  <inkml:trace contextRef="#ctx0" brushRef="#br0" timeOffset="30713.64">4021 6438 0,'-35'-17'0,"70"34"16,-123-70-1,53 18-15,35 17 16,0 1-16,88-107 31,-53 107-31,54-36 16,69 0 0,-69 35-1,-54 18-15,0 0 0,-17 18 16,17 52-1,-35 1 1,-35 70 0,35-106-16,-18 36 15,18-54-15,-17 19 16,17-54 0,17-35-1,1 18 1,-1 0-16,1-18 0,0 0 15,35-35-15,35-54 32,-18 107-17,-52 88 1,0-18-16,-18 1 0,17 17 16,1 70-1,35-52 1,0-54-1,53-34 1,-71-1-16,35-17 16,19-89-1,-72 36 1,-17-35 0,-17 87-16,-36-17 15,-35 71 1,52 0-1,-17 52 1,53-35-16,-17 71 16,17-70-16,17-1 15,1 0-15,35 18 16,17-53 0,-34-18-1,17-70 1,-36 53-16,-17-36 15,0 1 1,0 123 15,0 70-15,18-87 0,17 34-16,-17-52 15,17-1-15,36 1 16,17-71-1,-71 18 1,19-53 0,-19-89-1,1 124-15,-18-70 16,-18 17 0,18 71-16,-17 17 0,-19 71 31,19 106-16,17-53 1,53 52 0,-36-105-16,19 0 15,34-35 1,-35-18 0,1-53-16,-1 0 15,0-71 1,-35 89-1,0-35-15,0 52 32,0 36-17,-17 70 1,17-53-16,0 36 16,35-1-1,-17-70-15,17 18 16,18-36-1,17-52 1,-52 34-16,17-34 16,-17-18-1,-36 70 1,-17 89 0,17-19-1,1 107-15,-1 88 16,0-159-1,-17 36 1,0-54 0,17-52-16,-17-18 15,35-106 1</inkml:trace>
  <inkml:trace contextRef="#ctx0" brushRef="#br0" timeOffset="30897.5">6120 5891 0,'0'0'0,"0"-17"16,0 34-1,0 54 1,18-18 0,-18 35-16,35 53 15,-35-106 1,0 36-1</inkml:trace>
  <inkml:trace contextRef="#ctx0" brushRef="#br0" timeOffset="31035.59">6209 5697 0,'0'-35'16,"0"70"-16,-18-70 15,0 53-15</inkml:trace>
  <inkml:trace contextRef="#ctx0" brushRef="#br0" timeOffset="31288.96">6420 5997 0,'53'0'15,"-35"-17"1,-89 34-16,177-70 0,-106 36 15,0-1-15,-35 0 32,-36 54-17,18 17 1,0 70 0,53-88-16,0 36 15,89-1 1,-54-52-16,53-18 15,-35 0-15</inkml:trace>
  <inkml:trace contextRef="#ctx0" brushRef="#br0" timeOffset="31664.62">6949 5980 0,'0'0'15,"53"-106"1,-35 88-1,0-17 1,-18 0 0,-18 17-1,-53 36 1,54-1-16,-36 18 16,18 36-1,35-53-15,0-1 16,17 19-16,36-1 15,35 18 1,-70-36-16,35 19 16,-35-1-1,-54 36 1,19-36 0,-72 0-16,-16-17 15,69-18 1,-17-36-16,53 19 15</inkml:trace>
  <inkml:trace contextRef="#ctx0" brushRef="#br0" timeOffset="32279.78">7743 5644 0,'0'0'0,"35"-70"16,-17 52-16,0-17 16,-18-124-1,0 124-15,-36 0 16,-69 88 15,69-1-31,-52 72 16,0 88-1,70-124-15,18-18 16,53 124 0,-18-141-16,71 36 15,71-54 1,-54-35-1,18-106 1,-105 53-16,-1-53 16,-35-70-1,0 105-15,-18-17 16,-17 35 0,35 36-1,-18 17-15,1 17 0,-1 1 16,0 35-16,1 88 31,17-53-15,35 88-1,-17-105 1,52 0 0,-52-71-16,17 17 15,0-52 1,1 17-16</inkml:trace>
  <inkml:trace contextRef="#ctx0" brushRef="#br0" timeOffset="33028.71">8396 5891 0,'0'0'0,"17"-17"16,-34-1 0,-19 18-1,19 0-15,-1 18 16,-17 52 0,35-17-1,0 18 1,18-36-16,17-17 15,18-1 1,-18-34 0,0-54-1,-35 53-15,0-34 16,-35-19 0,0 18-1,-18 18 1,35 17 15,53 18-15,-17 0-16,35 0 15,0-17 1,-35 17-16,17 0 16,-35-18-1,-18 18 16,1 53-15,17-36-16,-18 36 16,18 53-1,35-53 1,0-18 0,-17-17-16,17-18 15,54-53 16,-72 35-31,19-34 16,-19-37 0,-17 36-1,0 18 1,-17 35-16,17 18 16,-18 70-1,0-35 1,36 0-16</inkml:trace>
  <inkml:trace contextRef="#ctx0" brushRef="#br0" timeOffset="33480.11">9137 5944 0,'17'-88'31,"-34"176"-31,-19-229 16,19 141-16,-19 0 16,19 0-16,-19 18 0,19-1 15,-18 1-15,-1 17 16,19 36 0,34-18-1,19 0 1,-1-36-16,0-17 15,36-53 1,-36-17 0,0-54-1,-17 89-15,-18-88 16,0-18 0,0 105-1,-18 1-15,18 53 16,-35 123 15,17-71-31,1 71 16,17 106-1,17-123 1,-17-71-16</inkml:trace>
  <inkml:trace contextRef="#ctx0" brushRef="#br0" timeOffset="34229.97">2663 2452 0,'0'-35'16,"0"70"-16,-53 35 16,53 1-1,-17 123-15,34 53 16,-17-124-1,18 107 1,17 87 0,-35-229-16,18 36 15,0-36 1,-18-53-16,17-17 0</inkml:trace>
  <inkml:trace contextRef="#ctx0" brushRef="#br0" timeOffset="34463.11">2346 3792 0,'0'0'0,"-177"-70"15,160 70 1,34 0-16,195 0 16,70-18-1,300-35 16,-388 36-31,194-19 16,18 1 0,-300 0-1</inkml:trace>
  <inkml:trace contextRef="#ctx0" brushRef="#br0" timeOffset="35230.44">2699 3598 0,'0'0'0,"-18"0"31,36 0-15,-1 18-1,-17 0-15,18-18 32,0-18-17,-1 18-15,1-18 0,-1 1 16,1-1-16,35-53 15,53-34 1,-36-1 0,1-35-1,-53 105 1,-1 1-16,-17 0 0,0 17 16,18 18-16,-18 53 31,0-18-31,18 36 15,-18-36-15,17 1 0,1-19 16,17 18 0,0-17-16,1-18 15,69-18 1,-34-34 0,35-37-1,-89 54-15,36-35 16,18-36-1,-53 70 1,-1 1 0,1 35-16,-1-18 15,19-34 1,-19 34 0,19-53-16,-1 1 31,35-36-16,-52 88-15,0 18 0,17 71 32,-35 17-17,0-53-15,18 36 16,-18-53-16</inkml:trace>
  <inkml:trace contextRef="#ctx0" brushRef="#br0" timeOffset="36207.44">5309 2364 0,'-18'0'16,"1"-36"-16,52 72 0,-70-1 31,70 159-15,-17 18 0,17 140 15,-35-228-31,18 87 15,-18 54 1,0-106 0,0-124-1</inkml:trace>
  <inkml:trace contextRef="#ctx0" brushRef="#br0" timeOffset="36680.94">4903 3616 0,'-105'18'16,"210"-36"-16,-246 36 15,124-18-15,34 0 16,124-18-1,53 18 1,336-18 0,-301 18-16,265-17 15,247-1 1,-530 18 0,124 0-16,-211-18 15,-36 18 1,-35 0-16,-35-17 0,-124-19 31,35 36-31</inkml:trace>
  <inkml:trace contextRef="#ctx0" brushRef="#br0" timeOffset="37132.82">5574 3069 0,'0'0'0,"0"-17"15,17 17 1,-17-18-1,0 53 1,0 71 0,18 0-1,0 70 1,-18-123 0,17 35-16,-17-17 15</inkml:trace>
  <inkml:trace contextRef="#ctx0" brushRef="#br0" timeOffset="37437.1">5627 3175 0,'-36'-71'16,"72"142"-16,-107-212 15,53 123-15,18 1 16,0-1-16,18 0 15,70 1 1,-17 34 0,35 1-1,-89 0 1,18 35 0,1 52-1,-36-16-15,0 52 31,0-106-31,17 35 16,1 1 0,-18-53-16</inkml:trace>
  <inkml:trace contextRef="#ctx0" brushRef="#br0" timeOffset="37714.25">6156 2999 0,'0'0'0,"-18"-36"15,18 54 1,0 35 0,0-18-1,0 18-15,18 0 16,-1-18-16,1 71 15,-18 35 1,18-123-16,-18 17 16,0-17-16,0 17 15</inkml:trace>
  <inkml:trace contextRef="#ctx0" brushRef="#br0" timeOffset="38080.68">6138 3140 0,'-35'-159'15,"70"318"-15,-105-547 16,70 335-16,-18-35 16,18 35-1,0 35-15,18 0 16,-1 18-16,1 0 16,-1 0-16,1 0 0,17 0 15,18 18 1,53 17-1,-71 1 1,1-1 0,-19-18-16,1 36 15,17 53 1,0 0 0,-17 70-1,0-105-15,-18 35 16,0 53-1,0-71 1,0-53 0</inkml:trace>
  <inkml:trace contextRef="#ctx0" brushRef="#br0" timeOffset="38731.6">6826 3104 0,'0'0'15,"0"53"1,0-35 0,0 0-16,0 17 0,0 35 15,35 36 1,-17 0-1,0-71 1,-18-17-16,17 0 16,-17-36-1,0 0 1,0-52-16,0-18 16,0 35-1,-17 0-15,17-18 16,-18 1-16,-17-71 15,-1-53 1,19 158-16,17-17 16,-18 18-16,18 17 0,0 1 15,0-1-15,35 36 32,36-1-17,-36-17-15,0 18 16,1-18-16,-19 0 15,19 0-15,-1 18 0,0-18 16,0 0 0,-35 17-1,0 1 17,0 17-32,0 1 15,18 34 1,0-17-16,-1 53 15,1 17 1,-18-52-16,18 52 16,-18 18-1,17-105-15,-17 17 16,0-18 0</inkml:trace>
  <inkml:trace contextRef="#ctx0" brushRef="#br0" timeOffset="39286.8">8184 2240 0,'0'0'0,"18"-35"15,-18 52 16,0 36-15,0 0-16,0 0 0,0 35 16,0 1-16,0 122 15,17 124 1,1-35 0,0-123-1,-18-107-15,17 36 16,-17-18-1</inkml:trace>
  <inkml:trace contextRef="#ctx0" brushRef="#br0" timeOffset="39581.83">8184 3722 0,'0'0'0,"-18"17"16,71-17-1,36 0 1,-19 0-16,18 0 0,36 0 16,17 0-16,194 18 15,194 17 1,-388-35-16,89 18 15,-89-36 1,-177-17 0,-17 17-16,1 1 15</inkml:trace>
  <inkml:trace contextRef="#ctx0" brushRef="#br0" timeOffset="39871.48">8572 2646 0,'0'0'0,"-35"0"16,35 17-1,17-17 1,19 18 15</inkml:trace>
  <inkml:trace contextRef="#ctx0" brushRef="#br0" timeOffset="40048.49">8943 2928 0,'0'0'0,"0"18"16,17-18 30,1 0-46</inkml:trace>
  <inkml:trace contextRef="#ctx0" brushRef="#br0" timeOffset="40182.05">9472 3052 0,'17'17'16,"-34"-34"-16,52 52 15</inkml:trace>
  <inkml:trace contextRef="#ctx0" brushRef="#br0" timeOffset="40333.83">9119 3404 0,'-18'36'16,"36"-72"-16,-53 89 0,35-35 0,-18-1 16</inkml:trace>
  <inkml:trace contextRef="#ctx0" brushRef="#br0" timeOffset="40481.91">8837 3475 0,'0'0'0,"-53"17"16,18 1-16,17 0 15,-17-1 1</inkml:trace>
  <inkml:trace contextRef="#ctx0" brushRef="#br0" timeOffset="40615.61">8696 3281 0,'-53'0'16,"106"0"-16,-159-18 16</inkml:trace>
  <inkml:trace contextRef="#ctx0" brushRef="#br0" timeOffset="40765.75">9084 2663 0,'0'-52'15,"0"104"-15,0-122 0</inkml:trace>
  <inkml:trace contextRef="#ctx0" brushRef="#br0" timeOffset="40915.75">9824 2611 0,'0'0'0,"0"17"31</inkml:trace>
  <inkml:trace contextRef="#ctx0" brushRef="#br0" timeOffset="41265.81">9772 3492 0,'0'0'0,"0"18"16,0 0 15</inkml:trace>
  <inkml:trace contextRef="#ctx0" brushRef="#br0" timeOffset="41601.61">8360 2293 0,'0'71'16,"0"-142"-16,124 265 15,-54-141-15,36 18 16,18-1-16,17 1 16,18 17-16,-1 0 15,477 230 1</inkml:trace>
  <inkml:trace contextRef="#ctx0" brushRef="#br0" timeOffset="43516.51">2469 7673 0,'18'-35'15,"-36"70"-15,36-88 16,-36 53-16,1 106 31,-1 141-15,0-36 0,1-87-16,-1 105 15,1-123-15,-1 70 16,0 1-1,18-142 1,53 0-16,35-35 16,177-17-1,-124 17 1,177-36 0,281-16-1,-387 52-15,194-18 16,-89 0-1,-52 1 1,-230-1-16,-53 0 16,1 18-16,-89-35 15,0 17 1,53 1-16,0-1 0,18 1 16,-53-72-1,70 36-15,0 18 16</inkml:trace>
  <inkml:trace contextRef="#ctx0" brushRef="#br0" timeOffset="43851.75">4268 7532 0,'0'35'0,"0"-70"0,18 105 0,-18-17 15,18 18-15,17 70 16,53 159-1,-53-177 1,18 107-16,18 87 16,-71-229-1,0 53 1,-53-70-16</inkml:trace>
  <inkml:trace contextRef="#ctx0" brushRef="#br0" timeOffset="44154.65">2311 7638 0,'0'0'15,"70"0"1,-140 0-16,369 0 0,-140-18 16,247 0-1,299-17 1,-246 17 0,70-17-1,-282 35 1,-247 18-1,-53-1-15</inkml:trace>
  <inkml:trace contextRef="#ctx0" brushRef="#br0" timeOffset="44449.75">2540 8220 0,'0'0'0,"-18"17"16,36-34-1,17-1 1,89-35 0,-54 36-16,1-1 15,17 0-15,18 1 0,17 17 16,1-18-16,140 18 15,107 18 1,-195-1 0</inkml:trace>
  <inkml:trace contextRef="#ctx0" brushRef="#br0" timeOffset="44620.88">2787 8361 0,'-53'0'0,"106"0"0,-106 17 16,106-17 0,123 0-1,230-35 1,-247 35-16,-18 0 16,247-17-1,-300 17-15</inkml:trace>
  <inkml:trace contextRef="#ctx0" brushRef="#br0" timeOffset="44800.63">3087 8608 0,'-71'17'0,"142"-34"0,-230 87 16,159-52-16,35 0 15,142-1 1,-72-17-16,89-17 15,18-36 1</inkml:trace>
  <inkml:trace contextRef="#ctx0" brushRef="#br0" timeOffset="45036.88">2875 7655 0,'-35'36'16,"70"-72"-16,-70 213 15,52-107-15,1 89 16,0 35 0,-18-106-16,0 18 15,0 0-15,0 158 16,0-211-1,17 53-15</inkml:trace>
  <inkml:trace contextRef="#ctx0" brushRef="#br0" timeOffset="45251.78">3404 7673 0,'0'0'0,"0"18"16,0 17-16,-17 106 16,-1-53-16,18 18 15,0 0-15,0 105 16,18 72 0,-1-230-16,1 35 15</inkml:trace>
  <inkml:trace contextRef="#ctx0" brushRef="#br0" timeOffset="45439.51">3722 7920 0,'0'0'0,"35"-53"16,-17 53-16,-1 18 0,1 17 15,17 159 1,-35-88-16,18 88 15,-1 123 1,-17-140 0,0-124-16</inkml:trace>
  <inkml:trace contextRef="#ctx0" brushRef="#br0" timeOffset="46250.8">5715 7620 0,'0'-53'15,"0"35"-15,0 89 0,17-89 32,19 212-17,-19-105-15,1 122 16,-18 107-1,0-230 1,-18 0-16,18 0 16,-17-35-16,17 18 0,0-36 15,0 36 1,88-71 0,-35 0-16,123-18 15,212-35 1,-17 35-1,-177 1-15,35-1 16,-17 18-16,17-17 0,0-1 0,-35 18 16,159-18-1,-53-17 1,-283 35-16,-34-35 16,-54 17-16</inkml:trace>
  <inkml:trace contextRef="#ctx0" brushRef="#br0" timeOffset="46839.75">5485 7567 0,'0'0'0,"-17"0"15,17-18 1,53 1 0,158 17-1,-105-18-15,194 1 16,300-1 0,105-17-1,-228 17 1,-248 0-1,-18 18-15,-34-17 0,229 17 16,-318 17 0,0 19-16,-70 34 31,-54 1-15,-52 70-1,53-88-15,0 70 16,-1 36-1,36-88-15,0 17 0,18-18 16,-18 18-16,35 54 16,36 16-1,-36-52 1,-17-71 0,-18-17-16,-18 0 15,-53-18 1,19-18-16,-90-17 15,-175-18 1,35 35 0,-159 18 15,317 18-31</inkml:trace>
  <inkml:trace contextRef="#ctx0" brushRef="#br0" timeOffset="48460.65">5909 8008 0,'35'-35'31,"-17"17"-15,-1 18-1,-17 18 17,18 52-17,0-52-15,17 53 16,35-1-1,-17-52 1,36-18 0,-37-18-16,37-17 15,69-53 1,-52 35 0,18-18-1,-107 53-15,19 18 16,-1 36-1,-17-19 1,17 19 0,18 17-16,-36-36 15,36 19 1,-17-19-16,16 1 16,19 17-1,-36-35-15,1 0 16,-1 18-16,0-1 0,-17-17 15,88 53 1,-89-53-16,36 36 16,-18-36-16,1 17 15,-1 1 1,0 17 0,-17 0-1,17-17 1,-17-18-1,-1 18 1,1-18 31,0 35-31,35-17 15,0-18-16,-36 0-15,18-18 16,18 0 0,-17 18-1,-19 0-15,19 18 16,34-18 0,-52 0-16,17-18 15,18-17 1,0 0-1,-36 17 1,19-17-16,-1-18 31,-17 35-31,-1 1 16,36-54 0,-35 53-16,17-17 15,0 0 1,-17 35-16,0-18 62,-1 18-46,1-17 0,17 17-1,-17-18-15,17 0 16,18-17-1,-35 17 1,35 1-16,-18-1 31,-17 18-31,-1-18 16,1 18 0,-1 0-16,-17-17 31,18 17-16</inkml:trace>
  <inkml:trace contextRef="#ctx0" brushRef="#br0" timeOffset="51453.55">6985 9278 0,'0'-71'15,"0"142"-15,0-212 16,0 123 0,0 36-1,0 88 1,0-36-1,0 71 1,17 177 0,1-195-16,-18 107 15,18 17 1,-18-142-16,0 1 0,17 0 16,-17 0-16,0 53 15,0 52 1,0-122-1,-17-19 1,17-52-16,0-71 31</inkml:trace>
  <inkml:trace contextRef="#ctx0" brushRef="#br0" timeOffset="51885.87">6879 9155 0,'0'0'15,"-88"70"16,52-52-31,19 17 0,-19-17 16,-69 123 0,69-106-1,19-17-15,-1 52 16,-17-17 0,35-18-16,-18 1 15,36-19 1</inkml:trace>
  <inkml:trace contextRef="#ctx0" brushRef="#br0" timeOffset="52120.11">6808 9190 0,'18'-35'16,"-36"70"-16,36-106 0,-18 54 0,0-36 31,18 53-31,-1 17 15,1 1-15,17 0 0,106 87 32,-88-52-32,53 53 15,0 0 1,-53-53-16,17 35 16,-34-35-16</inkml:trace>
  <inkml:trace contextRef="#ctx0" brushRef="#br0" timeOffset="55454.78">1058 9666 0,'0'0'0,"18"-35"16,-36 35 0,18 53-1,0 35 1,18-70 0,-18-1-16,18 36 0,-1 35 31,1-88-31,-18 18 0,-35-18 31,35-53-15,0 18-16,17-36 15,1-52 1,-18 87-16,17-16 0,-17-19 16,18 53-16,-18-17 0,18-18 15,-1 36-15,19-1 16,17 18-1,17 35 1,-52-17-16,-1 17 16,1 36-1,-18-54 1,-53 54-16,35-54 16,-17 1-16,18 0 0,-19-1 0,-52 19 15,70-36 1,1 17-16,70-34 31,17-1-15,-34 0-16,-19 18 0,18 0 15,1 0-15,17 18 16,0 35 0,-53 0-1,-71 17 1,53-52-16,-17-18 0,-18 18 15,18-18-15,0 0 0,-54 0 16,37-36 0,52 19-16,0-1 15,0 0-15</inkml:trace>
  <inkml:trace contextRef="#ctx0" brushRef="#br0" timeOffset="55704.55">1729 9490 0,'17'-53'15,"-17"35"1,-17 89-16,69-124 31,1 141-15,-35-53-16,17 71 15,-17 35 1,-36-53 0,-17-35-1</inkml:trace>
  <inkml:trace contextRef="#ctx0" brushRef="#br0" timeOffset="56439.66">1182 10672 0,'-18'-36'15,"36"72"-15,-54-125 16,36 54 0,0 53-1,36 52 1,-36-34-16,17-19 0,-17 54 15,18-36-15,-18-17 0,18 70 16,-1 0 0,-17-70-16,0-1 15,-17-34 1,-1-54 0,0 36-1,18 17-15,-17-52 0,-1-142 31,18 159-31,0-70 16,35 34 0,-17 72-16,0 17 0,35 0 15,-36 17-15,18 19 16,1 34 0,-19-52-16,-34 88 15,-54 0 1,54-89-16,-19-17 0,-17 18 15,-35-18 1,71 0-16,17-18 16,0-17-16</inkml:trace>
  <inkml:trace contextRef="#ctx0" brushRef="#br0" timeOffset="56639.21">1411 10301 0,'0'0'0,"35"-35"15,-17 35-15,0 0 16,17 17 0,0 72-1,0-19 1,-17-35-16,0 1 0,-18-1 16,17 0-16,1 36 15,0-53-15,17 17 16</inkml:trace>
  <inkml:trace contextRef="#ctx0" brushRef="#br0" timeOffset="57040.82">1975 10548 0,'18'-35'16,"0"-1"-16,-54 107 0,54-194 31,-18 87-31,-18 19 0,1-1 15,-36-35 1,0 53 0,18 71-1,17-36-15,18 0 0,0 0 16,0 54 0,18-72-16,17 19 15,0-36 1,36-36-1,-54 19-15,19-36 16,17-18 0,-36 54-1,1 34 1,-18 1 0,0 17-16,0 53 15,0-70 1,18 0-1,-1-1-15</inkml:trace>
  <inkml:trace contextRef="#ctx0" brushRef="#br0" timeOffset="57639.06">2187 10407 0,'-18'-53'15,"36"106"-15,-36-159 16,36 124-1,35 35 1,-35 17 0,17 18-1,-35-70-15,0 17 16,0-17 15,0-36-31,0-70 31,35-18-15,-17 71-16,17-18 16,36 18-1,-54 52-15,-17 1 16,18 53 0,-18-36-16,0 35 15,18 1 1,-1-53-1,1-36 1,0 0 0,-18-17-1,17 17-15,-17-17 0,18-53 16,-1 17 0,-17 54-1,18-18-15,0 17 31,-1 36-31,1 17 16,0 53 0,-18-53-16,17 1 15,-17-1-15,0 35 16,18-17 0,-18-35-16</inkml:trace>
  <inkml:trace contextRef="#ctx0" brushRef="#br0" timeOffset="58260.53">2822 10283 0,'0'0'0,"0"-35"16,0 18-1,0-1 1,0 0 0,35 54 15,1 16-15,-19 1-1,-17 0 1,18-35-16,-18 0 15,0-1-15,0 1 16,0-1 0,18-17-1,-1-35 17,1-18-17,-1 18 16,-17 0-15,18 35-16,-18-18 16,0 36 31,0-1-32,0 1 1,0 17-1,0-17 1,0 0 15,18-18 1</inkml:trace>
  <inkml:trace contextRef="#ctx0" brushRef="#br0" timeOffset="58623.57">3157 10178 0,'0'0'0,"18"17"46,0 36-30,-18-35-16,17 17 0,-17 0 16,18 1-16,-18-1 0,17 18 15,1-36-15,-18 1 16,0 17 0</inkml:trace>
  <inkml:trace contextRef="#ctx0" brushRef="#br0" timeOffset="58773.55">3281 9913 0,'0'0'0,"-18"-71"16,0 89 15,18 0-31</inkml:trace>
  <inkml:trace contextRef="#ctx0" brushRef="#br0" timeOffset="59555.89">3387 10195 0,'0'0'0,"17"18"15,-17-36 1,35-17-1,-17 35 1,17 18 0,-17 35-1,-18-36 1,0 1-16,0 17 16,35-53 30,-17 18-30,0 0-16,-1 0 16,18 18-1,-17 0 1,35-18 0,-35 0-16,35 0 15,-36-18-15,36-17 16,0 0-1,18-36 1,-71 36 0,17-18-16,-34 0 15,-19 53 1,-34 35 0,52-17-1,-17 17 1,35 18-1,0-35-15,17-18 0,19 0 32,-19 0-17,1 0-15,-18-18 16,18 36 0,-18 35-1,17 105 1,-17-87-16,36 70 15,-19 71 1,-17-159 0,-17 17-16,-36-52 15,0-71 1,35 0 0,0-53-16,36-70 31,0 123-31,-1 0 15,36 0 1,-35 53-16,-18 18 0</inkml:trace>
  <inkml:trace contextRef="#ctx0" brushRef="#br0" timeOffset="60262.83">1552 11271 0,'0'-17'16,"0"34"-16,0-52 0,-17 0 0,17 17 15,17-53 1,1 71-16,-1 0 16,1 0-16,-18 18 15,53 123 1,-53-70-1,0-1 1,0-52-16,0 0 16,0-36-1,18-70 1,-18 0 0,17-36 15,-17 89-31,18-18 15,-18 71 1,18 17 0,-1 35-1,-17-52-15,18 0 16,-1-18 0,-17-18-16,18-17 15,35-1 1,18-69-1,-54 87-15,36-35 16,18 71 0,-36 35-1,-35 0 1,18-18-16,-18 0 16,17 18-16,1-18 0,-18 1 0,0-19 15,35 1 1</inkml:trace>
  <inkml:trace contextRef="#ctx0" brushRef="#br0" timeOffset="60555.78">2275 10971 0,'0'0'0,"0"-53"16,0 18 0,18 70 15,17 18-16,18 0 1,0 18 0,-35-54-16,-1 36 15,1 0 1,17-53 0,53-35 15,1 0-16,52-18 1,-106 53-16,-17 0 0</inkml:trace>
  <inkml:trace contextRef="#ctx0" brushRef="#br0" timeOffset="61174.21">1499 11853 0,'0'0'0,"18"-53"16,-18 36-16,18-1 15,-18 36 1,17 52-1,-17-34-15,0 52 16,0 18 0,-17-53-1,17-36 1,0-52 0,17-71 15,1 71-31,-1-89 15,19-52 1,17 88 0,0 17-1,17 124 1,-35 35 0,-17-52-16,17 69 15,18 54 1,-18-71-1,-35-52-15</inkml:trace>
  <inkml:trace contextRef="#ctx0" brushRef="#br0" timeOffset="62441.4">1605 11924 0,'0'0'15,"-18"0"-15,1-18 16,52 1 15,71-1-15,35-17-1,0-18 1,-106 35 0,1 18-16,-19-18 0,-17-17 31,18 35 0,17 18-15,-17-1-1,-1 19-15,1-19 16,0 36-16,-18-17 16,0 17 15,0-89 0,17 1-15,1 0-16,17-18 15,1-18 1,-19 54-16,19 17 16,-19 0-1,1 17-15,-1 36 0,-17-35 16,36 52-1,-19-52-15,19 0 16,34-18 0,-17-18-1,18-53 1,-54 54 0,1-19-16,-18 19 15,0-18-15,0-18 16,0 17-16,-53 19 15,18-1 1,17 18-16,-17 35 16,0 18-1,35-35-15,17 35 16,1-18 0,35-17-1,-36-18-15,19 0 16,-1-36-1,-17 19 1,-1-1-16,-17 1 16,0-1-1,0 53 1,18 36 0,-1-18 15,1-53-16,35 0 1,-18-18-16,1-17 16,-1-36-1,-18 18 1,-17-17 0,0 52-16,0 0 15,-17 18-15,17-17 0,-18 34 31,18 19-15,0-19-16,18 19 16,17-1-1,-35-17 1,35-18 0,-17 0-1,0-18-15,-1 18 0,-17-18 16,18 1-16,0-19 15,17-17 1,-35 36 0,0 105 15,0 35-15,18-70-16,-1 53 15,18-18 1,1 1-1,-36-72-15,-18-17 16,-17-88 0</inkml:trace>
  <inkml:trace contextRef="#ctx0" brushRef="#br0" timeOffset="62657.47">3334 11289 0,'-18'-18'16,"36"36"-16,-54-36 16,36 54-1,18 69 1,35 19 0,-18-36-1,-35-53-15,18 1 16,-18-1-16,17-18 0,-17 1 15</inkml:trace>
  <inkml:trace contextRef="#ctx0" brushRef="#br0" timeOffset="62952.39">3351 11606 0,'-17'-70'31,"17"52"-31,17 106 0,-34-193 16,17 87-16,17 18 15,54-18 1,-54 18-16,54 0 16,0 0-1,-54-17 1,-17-1 0,-17 18-1,17 0 1,0 53-1,17 0 1,1-18-16,-18 0 16,17-17-1,-17 17-15,0-17 0</inkml:trace>
  <inkml:trace contextRef="#ctx0" brushRef="#br0" timeOffset="63125.34">3651 11289 0,'-18'-53'15,"18"35"-15,18 89 0,-53-142 16,17 71-16,18 18 16,0 0-16</inkml:trace>
  <inkml:trace contextRef="#ctx0" brushRef="#br0" timeOffset="63374.38">3810 11377 0,'0'0'16,"17"-35"15,-17 17-31,-17 18 16,-18 53-1,17 35 1,18-17 0,0-54-16,18 19 0,-1-19 15,71 1 1,18-36 0,-53-35-1</inkml:trace>
  <inkml:trace contextRef="#ctx0" brushRef="#br0" timeOffset="63924.63">4462 11342 0,'-17'-35'15,"-1"-1"1,1-17 0,-19 36-1,1 34 1,-18 72-1,35-37 1,18-34-16,0 17 16,0-17-16,18 0 15,17-1 1,1-17-16,-19 0 0,19 0 0,69-53 31,-69 0-31,-1 18 16,-17-35-1,-18-72 1,-18 90-16,0-54 16,1 0-1,-1 35 1,18 89-16,0 0 16,0 17-16,0 18 0,18 53 15,-1 17 1,19 54-1,-19-142 1,36 35-16</inkml:trace>
  <inkml:trace contextRef="#ctx0" brushRef="#br0" timeOffset="64525.96">4780 11289 0,'-18'-18'15,"36"36"-15,-36-53 32,54 17-17,-19 18-15,18-18 16,54-17 0,-54 17-1,0-35 1,-35 36-16,0-18 15,-53-36 1,36 71 0,-36 0-16,17 53 31,19-35-31,-18 52 16,35 36-1,17-88-15,18 17 16,36-17-1,-18-18 1,-18-18-16,36-17 16,-1-54-1,-52 54-15,17-53 16,-17 35 0,-18-18-1,-18 54-15,1 70 31,17 0-15,17-18-16,1 35 31,17 36-15,-17-70-16,-1 17 16,-34-36-1,-1-17 1,-17-17-16</inkml:trace>
  <inkml:trace contextRef="#ctx0" brushRef="#br0" timeOffset="64708.28">5327 10954 0,'35'-18'16,"-70"36"-16,88-1 15,-53 1-15,17 53 16,1-1-1,-18-35-15,18-17 16,-18 17-16,17-17 0,-17 35 16</inkml:trace>
  <inkml:trace contextRef="#ctx0" brushRef="#br0" timeOffset="64836.59">5415 10672 0,'0'-18'0,"0"-17"15,0 88-15,0-89 0</inkml:trace>
  <inkml:trace contextRef="#ctx0" brushRef="#br0" timeOffset="65424.66">5503 10954 0,'18'0'15,"35"0"17,-53 17-32,35 19 15,-17 34 1,-18-17-1,0 0 1,0-88 15,17-36-15,18 18 0,-17 18-1,0 53 1,-18 17-1,0 18 1,35-18 0,-17-35-1,17 18-15,35-36 32,-52 0-32,17-17 15,18-35 1,-35 34-16,17-34 15,-35-18 1,-17 70 0,-36 53-1,35 18-15,0-18 0,18 36 16,-17-18-16,17 88 16,35 53-1,-35-141-15,-18 18 16,-17-19-1,-71-16 1</inkml:trace>
  <inkml:trace contextRef="#ctx0" brushRef="#br0" timeOffset="65808.59">1870 12418 0,'-194'35'31,"176"-70"-31,230 35 0,-389-18 0,230 0 16,35-17-16,353-106 16,-211 71-1,17-1-15,17 0 16,36 19-16,0-19 16,0 18-16,299-53 15,142 36 1,-300 17-1,-335 53 1,-159 0-16</inkml:trace>
  <inkml:trace contextRef="#ctx0" brushRef="#br0" timeOffset="71076.77">12788 4868 0,'0'0'0,"35"-70"15,-17 34 1,-54-16 0,1 52-16,-18 0 15,18 17 1,-36 18-16,18 18 15,18 53 1,53-70 0,35 16-1,70 37 1,-35-36 0,18 17-1,-88-52-15,-54 17 16,-87 18-1,52-53-15,-52 18 16,-18-36 0,123-17-1</inkml:trace>
  <inkml:trace contextRef="#ctx0" brushRef="#br0" timeOffset="71478.92">13070 4833 0,'0'0'0,"88"-53"31,-70 53-31,-18 18 16,0 17-16,-36 36 15,19 70 1,17-35 0,0 35-1,0-106-15,0 18 16,17-36-1,19-105 17,34-53-17,-34 71-15,-1-71 16,18-1 0,-18 19-1,-17 105 1,-18 54-16,17 105 15,1-71 1,0 89 0,-1-18-1,1 35 1,-18-158-16,0 17 0</inkml:trace>
  <inkml:trace contextRef="#ctx0" brushRef="#br0" timeOffset="71627.6">13264 5292 0,'0'0'16,"-71"-106"0,89 88-1,17 1 1,1 17-16,69-18 16,72 0-1</inkml:trace>
  <inkml:trace contextRef="#ctx0" brushRef="#br0" timeOffset="72027.81">13846 4992 0,'0'-88'31,"0"176"-31,0-212 16,-18 124-16,18 18 16,0 35-1,0-18-15,0 18 0,0 18 16,-17-18-16,17 70 15,0 0 1,0-70 0,-18-17-1,18-54-15,0-17 16,-18-71 0,1-70-1,17 52 1,0 71-1,17 0-15,-17 0 0,18 0 16,17 0-16,36 18 31,-36 35-31,0 18 16,54 52 0,-72-34-16,1 34 15,-89 18 1,-17-35-1</inkml:trace>
  <inkml:trace contextRef="#ctx0" brushRef="#br0" timeOffset="72428.7">13158 6509 0,'0'0'0,"0"-71"16,18 36-16,-18-36 15,0 18 1,17 53 0,-17 89-1,18-36 1,-18 52-16,18 36 15,-1-88 1</inkml:trace>
  <inkml:trace contextRef="#ctx0" brushRef="#br0" timeOffset="72719.03">12841 6526 0,'0'0'0,"-106"-194"16,88 124-16,0-71 16,71 52-1,141 37 1,-105 52-16,105 70 16,70 107-1,-211-107 1,-18 1-16,-35-1 15,-35 54-15,-177 34 32,142-140-32,-124 35 15,53-53 1,70 0-16,36-18 0</inkml:trace>
  <inkml:trace contextRef="#ctx0" brushRef="#br0" timeOffset="73361.39">14040 6473 0,'0'0'0,"35"-35"16,-35 18 0,0-1-16,-53-53 15,36 54 1,-19-19-16,-34 36 15,52 18 1,-17 53 0,17 17-1,18-35-15,0 35 16,18 0 0,0-70-16,17 17 15,35-53 1,-34-17-1,34-35 1,-70 34-16,35-34 16,-35-18-1,18 88 1,-18 35 0,18-18-16,-1 54 15,36 0 1,36-19-1,-19-52 17,-52 0-32,52-35 15,-17-53 1,-35 53-16,-1-71 16,-17-88-1,0 88 1,0 0-1,0 159 1,-17 124 0,17-19-1,35 36 1,-35-141-16,18-18 16</inkml:trace>
  <inkml:trace contextRef="#ctx0" brushRef="#br0" timeOffset="73828.89">14463 6562 0,'-17'-36'15,"34"72"-15,-17-107 16,18 71-16,0 0 16,17-18-16,0 18 0,18 0 15,0 0-15,0-17 0,0 17 16,123-18-1,-88-17 1,1-18 0,-89 35-16,0-17 15,-53 0 1,-18 52 0,0 36-1,54-35-15,-36 53 16,35 17-1,18-71 1,18 19 0,35-19-1,17-17 1,1-53 0,-53 36-16,35-19 15,-36 19 1,1 34-1,-18 54 1,0-36-16,0 36 16,35-18-1</inkml:trace>
  <inkml:trace contextRef="#ctx0" brushRef="#br0" timeOffset="74161.53">15557 6491 0,'0'-123'16,"0"246"-16,0-282 16,0 142-16,-18-19 15,1 19-15,-1-1 16,-35 53 0,35-17-16,1 0 15,-1-1-15,0 19 0,18-19 16,-17 19-16,17-1 15,53 35 1,-18-34-16,18-1 16,0 0-1,-18 18 1,-53-35-16,-34-1 16,-72 1-1,89-18 1,0 0-16,-1-18 15,19 18-15</inkml:trace>
  <inkml:trace contextRef="#ctx0" brushRef="#br0" timeOffset="74598.48">15680 6438 0,'53'-17'15,"-53"34"1,-53-17-16,106 18 0,-53 17 15,0 71 1,0-18 0,0 53-1,0-105-15,18 34 16,-1 1 0,1-71-1,-18-18 16,0 0-31,0-52 16,0-160 0,0 160-16,18-142 31,35 71-15,-53 124-16,35 17 15,0 88 1,-35 0-1,-17 35 1,-1-87-16,-17 17 16,-54-18-1,72-35 1,-18-18-16</inkml:trace>
  <inkml:trace contextRef="#ctx0" brushRef="#br0" timeOffset="75179.61">16086 6015 0,'18'-53'15,"-36"106"-15,53-88 16,-35 70 0,18 0-16,0 53 15,-18 53 1,17-88-16,-17 88 15,-17 1 1,17-107-16,0 0 16,0-17-1,17-54 1,1 1-16,17-35 16,36-54-1,-54 89 1,19-18-16,-1 53 31,-35 18-31,0-1 0,0 1 16,0 88-1,0-71-15,35 36 16,0-36 0,-17-18-16,35-17 15,35-17 1,-53-1-16,18-35 15,0-53 1,-35 36 0,-18 17-16,-18 0 15,-17 35 1,17 36 0,-17 17-16,17 71 15,1-35 1,17-36-1,35 36 1,18-36-16</inkml:trace>
  <inkml:trace contextRef="#ctx0" brushRef="#br0" timeOffset="75512.83">16986 6403 0,'0'0'0,"-36"-88"16,19 17-1,17 18 1,17 89 0,19 87-1,-19 18 1,1-88 0,-18-18-1,0-17-15,-18-36 16,18 1-1,0-36-15,35-71 32,1 54-17,34-18 1,-34 70-16,-19 36 16,1-1-16,-1 18 15,-17 1 1</inkml:trace>
  <inkml:trace contextRef="#ctx0" brushRef="#br0" timeOffset="75935.22">17338 6385 0,'0'0'0,"36"0"16,-36-17 15,0 52 0,0 0-15,17 0 15,18-17-15,-17-18-16,17-18 15,36-34 1,-18-19 0,-18-35-1,-35 71-15,-18-18 16,-52 18-1,35 52-15,-36 36 16,18 53 0,36 53-1,17-106-15,35 53 16,71-18 0,17-71-1,-35-34 1,-70-1-1,35-17 1,-71-18 0,1 35-16</inkml:trace>
  <inkml:trace contextRef="#ctx0" brushRef="#br0" timeOffset="77479.59">16827 6985 0,'0'0'0,"17"-53"16,-17 35-1,0 1-15,-17 70 31,-1-18-31,18 36 16,18 34 0,17 36-1,-17-105-15,17 34 16,-17-52-16</inkml:trace>
  <inkml:trace contextRef="#ctx0" brushRef="#br0" timeOffset="78082.7">17056 7197 0,'0'0'0,"-35"-89"15,35 72-15,0-1 16,17 53 15,1 36-15,-18-36-1,18 18 1,-18 35 0,17-70-16,-17 17 15,-17-52 1,17-36 0,0-18-1,0-52 1,17 70-16,19-35 15,-1 17 1,18 18 0,-36 53-16,19 18 15,-1 35 1,-53 17 0,1-17-1,-19-35 1,1 17-1,-35 0 1,52-35-16,18 18 16,18-18-1,35 0 1,35 0 0,-53 0-16,0 35 15,-17 1 1,-36-1-1,-52 18 1,34-53-16,-16 0 16,16-18-1</inkml:trace>
  <inkml:trace contextRef="#ctx0" brushRef="#br0" timeOffset="79030.32">17532 6985 0,'0'0'0,"18"-18"16,-36 71 15,18 53-15,0-35-1,0 17 1,0-71-16,18 19 15,0-19 1,17-52 0,-18-18-1,1 18 1,-18 0-16,18-1 0,17-34 16,-35 52-1,18 1-15,-18 34 47,0 18-31,0-17-1,0 0 17,0-36 108,17-52-124,-17 52-1,0 0 1,0 1 0,0 70 109,36 17-110,-19-17 1,1 35 0,-18-70-1,18-1-15,-1 1 16,18-18-1,-17 0-15,17-35 16,1 0 0,-19 17-16,-17-17 0,18-1 15,-18 19-15,0-54 16,0 36-16,-18-18 16,1 18-1,-1 17 1,0 18-16,18 35 15</inkml:trace>
  <inkml:trace contextRef="#ctx0" brushRef="#br0" timeOffset="79296.78">18379 7038 0,'0'-35'16,"0"17"-16,0 71 0,-53-159 31,35 88-31,-17 18 16,17 18-16,-34 17 15,-19 71 1,71-35 0,35 52-1,1-105-15,34 35 16,54-53-1,-54-36 1</inkml:trace>
  <inkml:trace contextRef="#ctx0" brushRef="#br0" timeOffset="79721.55">17144 6914 0,'0'-17'16,"0"34"-16,0-17 47,36 71-32,-36-53-15,17 70 16,18 35 0,-35-52-1,0-1 1,0-52-16</inkml:trace>
  <inkml:trace contextRef="#ctx0" brushRef="#br0" timeOffset="80030.56">17197 7038 0,'0'-35'15,"0"70"1,0-106-16,0 54 16,18 17-16,-1-18 15,19 18-15,70-18 31,-36 36-15,-35 88 0,-35-53-16,0 53 15,-53 35 1,-17-71 0,-71-34-1,106-36-15,-71-18 16,70 0-16</inkml:trace>
  <inkml:trace contextRef="#ctx0" brushRef="#br0" timeOffset="80518.42">18785 6879 0,'-18'-17'16,"36"34"-16,-54-34 15,36 34-15,18 18 16,53 107 0,-19-19-1,19 89 1,-71-159-16,-71 52 16,-193-16-1,35-54 1,105-35-16</inkml:trace>
  <inkml:trace contextRef="#ctx0" brushRef="#br0" timeOffset="82369.33">15169 7937 0,'0'0'0,"0"-17"0,-18-1 16,1 53-1,-1 142 1,18-71-16,18 158 16,52 195-1,-17 88 1,-18-177-1,-35-211-15,18 158 16,-18 36 0,0-282-1,-18 17-15,1-70 16,-19-124 15,19 35-31</inkml:trace>
  <inkml:trace contextRef="#ctx0" brushRef="#br0" timeOffset="82798.07">15028 8202 0,'0'0'0,"-36"0"15,19 0-15,-19 0 16,-52 35 0,53-17-1,0 17-15,-1 1 16,-34 52 0,-18 70-1,70-122-15,-17 52 16,35-53-1,0-17-15,35-36 16,71-88 0,70-88-1,71-35 1,-70 106 0,87 70-1,-176 88-15,53 88 16,36 195-1,-142-195 1</inkml:trace>
  <inkml:trace contextRef="#ctx0" brushRef="#br0" timeOffset="91352.7">12029 3175 0,'0'0'0,"-88"-18"16,53 18-16,-36 0 15,-17 0 1,70 0 0,89 0-1,-18 0-15,106-17 16,176-1-1,-212 18 1,54-18-16,-36 18 31,-124 0-31,-34 0 16</inkml:trace>
  <inkml:trace contextRef="#ctx0" brushRef="#br0" timeOffset="91551.45">12047 3316 0,'0'0'0,"-35"18"16,-18 35 0,70-36-1,54-17 1,123 0 0,-124 0-16,107-17 15,52-1 1,-123 18-1,-36 0 1</inkml:trace>
  <inkml:trace contextRef="#ctx0" brushRef="#br0" timeOffset="91735.18">11941 3545 0,'0'0'0,"35"18"15,18-18-15,88 0 16,159 0 0,-176 0-16,-19-18 15,1 18-15,71-17 16,-54 17 0</inkml:trace>
  <inkml:trace contextRef="#ctx0" brushRef="#br0" timeOffset="91951.58">12153 3739 0,'-18'18'16,"36"-36"-16,-18 54 16,35-36-16,0 0 0,36 17 15,158-17 1,18 0-1,-106 0 1,-88 0-16,-18 0 0,1 0 16,-36-17-1</inkml:trace>
  <inkml:trace contextRef="#ctx0" brushRef="#br0" timeOffset="92287">11870 3140 0,'0'0'0,"-35"-36"16,18 36-1,17-17 1,0 34-16,0 19 16,52 87-1,1 18 1,0 124 0,-35-159-16,0 70 15,-18 18 1,0-159-1,17 1-15</inkml:trace>
  <inkml:trace contextRef="#ctx0" brushRef="#br0" timeOffset="92543.6">12805 3193 0,'0'17'32,"0"19"-17,18-19-15,0 71 16,-1 89 0,1-107-1,-1 54-15,1-1 16,0 18 15,-18-105-31</inkml:trace>
  <inkml:trace contextRef="#ctx0" brushRef="#br0" timeOffset="93307.49">14075 3228 0,'0'0'0,"0"-35"16,0-1 0,0 72-1,35 34 1,54 124 0,-54-123-16,36 105 15,-19-88 1,-16-17-16,-1-1 15,18 54 1,0-54 0</inkml:trace>
  <inkml:trace contextRef="#ctx0" brushRef="#br0" timeOffset="93541.04">14393 3140 0,'-18'-36'16,"36"72"-16,-36-54 31,36 53-31,-1 1 0,1 17 0,17-1 16,53 142 0,1 1-1,-72-125-15,36 18 16,-18 0-1,-35-70 1</inkml:trace>
  <inkml:trace contextRef="#ctx0" brushRef="#br0" timeOffset="93740.43">14816 3104 0,'0'-17'15,"0"34"-15,18 1 16,-18 35-16,17 53 16,19 105-1,-1 1 1,-35-88 0,0-71-16</inkml:trace>
  <inkml:trace contextRef="#ctx0" brushRef="#br0" timeOffset="94020.79">14957 3087 0,'-35'0'15,"17"0"1,71 0-16,-176 0 0,87 17 0,-17 1 16,-158 106-1,-1 87 1,159-140-16,-53 70 16,36 18-1,52-106 1,18-18-16</inkml:trace>
  <inkml:trace contextRef="#ctx0" brushRef="#br0" timeOffset="94252.56">14763 3263 0,'0'0'0,"0"18"15,-88 70 1,-18 0 0,36-35-16,-54 53 15,-52 35 1,140-106-16,1 18 16,35-35-1</inkml:trace>
  <inkml:trace contextRef="#ctx0" brushRef="#br0" timeOffset="94402.34">14922 3563 0,'-18'0'0,"36"0"16,-36 88 0,-17-52-16,0 16 0,-18 19 15,0 0-15,-71 52 16,-17 18-1</inkml:trace>
  <inkml:trace contextRef="#ctx0" brushRef="#br0" timeOffset="96703.8">16597 3263 0,'0'0'0,"0"-35"31,18 0-15,0 35-1,-1 53 1,1-18-16,-18 53 15,18 88 1,-36-52 0,-35 35-1</inkml:trace>
  <inkml:trace contextRef="#ctx0" brushRef="#br0" timeOffset="97029.39">16139 3404 0,'0'0'0,"-106"-123"16,88 70 0,89-18-1,-18 54-15,70 17 16,142 17-1,-89 36 1,1 88 0,-142-88-16,-35 53 15,-88 53 1,35-124 0,-106 36-16,18-18 15,-88-53 16</inkml:trace>
  <inkml:trace contextRef="#ctx0" brushRef="#br0" timeOffset="97620.79">17250 3351 0,'0'0'0,"0"-35"16,0 17-16,0 36 31,0 53-15,0-36-1,0 53-15,18 53 16,-18-17 15,17-71-15,19-89 15,34-87-15,18-1-1,-35 54 1,-35 35-16,17 17 15,-17 71 1,-18-18-16,17 36 16,1 17-1,35 18 1,-35-89-16,17 1 16,36-36-1,-19-52 1,19-71 15,-53 88-31,-1-53 16,-34 0-1,-1 71-15,-17 17 16,-1 18 0,19 0-16,-18 18 15</inkml:trace>
  <inkml:trace contextRef="#ctx0" brushRef="#br0" timeOffset="99772.03">19137 3122 0,'-17'-18'15,"17"36"1,0 0 0,0 35-16,0 52 31,0-69-31,0-1 15,0 0-15,0 36 16,-18-1 0,18-52-16,0 0 0,0-1 15,-18-52 17,18-18-17,-35-70 1,18 17-1,-1 53-15,0 0 0,18 18 16,-17-18-16,-1 35 16,18-17-16,0 0 15,18 35 1,17 0-16,35 0 16,36 53-1,-70-36 1,-1 18-1,18 18 1,-53-35-16,0 0 16,-18-1-16,0 1 15,18 0-15,-35-1 16,-18 1 0,36-1-16,-1-17 15,0 36 1,54-1-1,-1-17-15,18 17 16,53 18 0,-53-18-1,-53 0 1,-18-35 0,-17 18-16,-18-18 0,-124 0 15,124-18 1,1 18-16</inkml:trace>
  <inkml:trace contextRef="#ctx0" brushRef="#br0" timeOffset="100329.64">19508 3140 0,'35'-18'15,"-70"36"-15,88-36 16,-53 36 0,17 35-1,-17-18-15,18 35 16,35 72 0,-18-19-1,-17-52 16,-18-54-31,17 1 0,1-36 32,-18-52-17,35-36 1,-17 35 0,0 36-16,-1 0 15,-17 17 1,0 36-16,0 17 15,0 36 1,36 34 0,-36-87-16,35 35 15,-18-35 1,19-1-16,-1-17 16,18-70-1,-35 34 1,-1-52-1,-34-53 1,-36 18 0,-53 105-1</inkml:trace>
  <inkml:trace contextRef="#ctx0" brushRef="#br0" timeOffset="107890.98">16104 4798 0,'0'0'16,"17"-18"0,1 18-1,-18 18 32,0 35-31,0-18-16,0 0 15,0 1-15,0-1 0,18 18 16,-18 70 0,0-70-16,17 18 15,-17 17 1,0-53 0,18 18-1,-18-35 1,35-36 78,0 18-79,36 0 1,105 0-1,-105 0-15,52 0 16,36 0 0,-88 0-1,-36 0 1,-35-18 15,-18 1-31</inkml:trace>
  <inkml:trace contextRef="#ctx0" brushRef="#br0" timeOffset="108675.29">16245 4745 0,'0'0'16,"17"0"15,36 0-15,18 0-1,88-18 17,-107 18-32,19 0 0,0 0 15,-1 0-15,36 0 16,-18 0-1,-35 0 1,-35 18-16,-36-18 63,18 17-32,0 1-16,18 0 1,-18 17-16,0 18 16,0 53-1,0-53 1,0 35 0,0 18-1,0-53 1,0 17-1,0-52-15,17-1 0,-17 19 32,0-1-17,18-17 1,-36-18 31,-35-18-32,36 0-15,-1 18 16,-17-17-16</inkml:trace>
  <inkml:trace contextRef="#ctx0" brushRef="#br0" timeOffset="109063.22">16580 5098 0,'0'-18'15,"0"36"1,17-36-16,1 18 15,0 35 1,-18 1 0,17 16-16,1 19 31,-18 52-15,18-87-16,-18 34 15,0 36 1,0-88-16,0 17 15,0 0 1,0-17 0</inkml:trace>
  <inkml:trace contextRef="#ctx0" brushRef="#br0" timeOffset="109458.39">16703 5027 0,'-35'-35'32,"70"70"-32,-52-70 31,122 17-16,-69 18-15,87 0 16,107 0 0,-36 0-1,-124 0 1,-35 0-16,-17 18 16,-18-1-1,-18 1 1,1 0 15</inkml:trace>
  <inkml:trace contextRef="#ctx0" brushRef="#br0" timeOffset="109826.02">17497 4992 0,'0'0'16,"0"35"15,0 18-15,0-35-1,0 52 1,18 36 0,-1 35-1,-17-106-15,0 54 16,0-19-1,0-35 1,0-17-16,-17-36 31</inkml:trace>
  <inkml:trace contextRef="#ctx0" brushRef="#br0" timeOffset="110258.83">16686 5697 0,'-18'0'15,"53"0"1,53 0 0,-35 0-16,71 0 15,88 0 1,-18-17-1,-89 17 1,-69 0 0,-1 0-16,0 0 31,-52 0 0</inkml:trace>
  <inkml:trace contextRef="#ctx0" brushRef="#br0" timeOffset="110642.12">17109 5433 0,'-18'0'31,"36"17"-15,53 1-1,-1 17 1,-35-17-16,36 17 16,52 18-1,-105-35-15,17-1 16,1-17 0,-54-17 15</inkml:trace>
  <inkml:trace contextRef="#ctx0" brushRef="#br0" timeOffset="111059.82">16280 5450 0,'18'0'32,"35"36"-1,-18-36-31,35 35 16,36 0-1,-53-17-15,35 0 16,18 34-1,-88-52-15,17 18 16</inkml:trace>
  <inkml:trace contextRef="#ctx0" brushRef="#br0" timeOffset="111575.71">16245 4657 0,'-18'0'15,"36"0"-15,-36 17 31,18 1-15,18-18-16,35 35 16,35 18 15,-35-35-31,35-1 16,53 36-1,-106-53-15,18 18 16,-35-18-16,-1 18 15,1-18 1</inkml:trace>
  <inkml:trace contextRef="#ctx0" brushRef="#br0" timeOffset="112059.72">17021 4745 0,'0'0'16,"-18"0"0,53 17 46,71 54-46,-70-53-16,-1 17 15,35 0 1,1 18 0,-36-18-1,-17-17 1,-1-18 15,-17-18-15</inkml:trace>
  <inkml:trace contextRef="#ctx0" brushRef="#br0" timeOffset="113059.66">17515 4833 0,'17'0'79,"1"0"-64,0 0-15,105 0 16,53 18-1,-123-18 1,71 17-16,17 1 31,-88-18-15,-71-18 46</inkml:trace>
  <inkml:trace contextRef="#ctx0" brushRef="#br0" timeOffset="113628.36">18203 4868 0,'0'-17'15,"0"34"-15,0-17 47,0 36-16,0-19-31,0 54 16,17 35 0,-17-53-16,0 17 15,0 18 1,0 0-1,18-70-15,-18 35 16,17-18 0,-17-17-1,0 0 17,0-36 46,-17 18-63,-1 0 1,-17 0 0,-53 0-1,35 0-15,-35 0 16,-36 0-1,89 0-15,-18 0 16,35 0 0,1 0-16,34-18 47,-17 1-47</inkml:trace>
  <inkml:trace contextRef="#ctx0" brushRef="#br0" timeOffset="114527.33">17850 5168 0,'0'0'0,"17"18"79,-17 35-64,36 53 1,-19 17-1,-17-70 1,18 18-16,-18 17 31,0-71-31,0 1 16,0 17 0,0-70 15,0 17-31</inkml:trace>
  <inkml:trace contextRef="#ctx0" brushRef="#br0" timeOffset="115261.39">17920 5080 0,'0'0'0,"-17"-18"16,34 36 31,19 0-31,-1-18-16,18 17 15,53 1 1,-71-18-16,71 35 15,52-17 1,-122-18-16,34 17 16,-17-17-1,-70 0 32,17 18 0,0 0-31,0-1-16,0 19 15,0 17 1,0 35 0,17-18-1,1 36 1,-18-88-16,17 17 15,-17 0 1,0-17 0,0 0-1,-17-18 17,-36 0-17,35-18 1,-17 18-16,0 0 0,-36-18 15,-88 1 17,107 17-32,-37-18 15,54 18-15,0 0 16,0 0 0,70-18 15</inkml:trace>
  <inkml:trace contextRef="#ctx0" brushRef="#br0" timeOffset="115594.64">18308 5503 0,'0'-17'16,"0"34"15,18 1-15,53 35 0,17-18-1,-71-17-15,19-1 0,-19 1 16,19 0-1,-36-1-15,17-17 16,-34-17 15</inkml:trace>
  <inkml:trace contextRef="#ctx0" brushRef="#br0" timeOffset="115979.36">18167 4868 0,'0'0'0,"-17"-17"16,34 34 0,36 19-1,-18-19-15,18 19 16,53 16 0,-18 1-1,-35-35 1,-35 0-1,0-18-15,-1 17 0,1-17 32,-18 18-17</inkml:trace>
  <inkml:trace contextRef="#ctx0" brushRef="#br0" timeOffset="121513.29">9542 7161 0,'0'0'0,"0"-17"16,0-1 0,18 71 15,17-18-16,-35 1-15,18 34 16,17 1 0,0-18-1,1-53 1,-19 0-16,1 0 16,0-18-16,17-53 31,0 1-31,-35 35 0,18-18 31,-18 53-15,0 17-16,0 71 15,0 54 1,0-89-16,0 52 16,17-34-1,19-36-15</inkml:trace>
  <inkml:trace contextRef="#ctx0" brushRef="#br0" timeOffset="121846.43">10089 7197 0,'-35'-18'16,"70"36"-16,-88 17 15,35 0 1,18-17-16,-17 70 31,17-70-31,17 35 16,36-18-1,-35-35-15,53 0 16,-19-18 0,-34-17-16,17-18 15,-17-35 1,-36 70-16,1-17 15,-36 17 1,0 36 0,35-18-16,1 18 15,-1-1-15,18 1 0,0-1 16</inkml:trace>
  <inkml:trace contextRef="#ctx0" brushRef="#br0" timeOffset="122330.38">10389 7091 0,'-35'-35'16,"17"17"-16,71 71 0,-106-124 16,53 54-1,0 34 17,18 71-17,-18-52 1,0 52-1,17 35 1,-17-52 0,0-18-1,18-53-15,-1-71 32,19-17-17,-1 35 1,18 36-1,-18 17-15,1 52 16,16 72 0,1-53-1</inkml:trace>
  <inkml:trace contextRef="#ctx0" brushRef="#br0" timeOffset="122996.87">12082 7761 0,'-18'-35'15,"36"70"-15,-53-88 16,35 36-16,0 52 16,0 18 15,0 0-31,0-18 0,17 0 15,1 89 1,-18-89-16,18 0 0,-1-17 16,1 0-16,0-1 15,52-17 1,-35-17-16,18-36 16,36-53-1,-72 70-15,1-16 16,0 16-1,-18 19-15,17 17 16,-17-18-16,-17 18 47,17 35 0,0 1-32,0-1-15,0 35 16,0 19 0,17 34-1,1-88-15,17 18 16,0 18 0,-17-54-16,0-17 15</inkml:trace>
  <inkml:trace contextRef="#ctx0" brushRef="#br0" timeOffset="123413.43">12876 7902 0,'0'0'0,"-35"-17"15,17 17-15,0 0 16,1 0-16,-1 17 16,-17 36-1,35-18-15,0 18 16,17 0 0,19 35-1,-19-70-15,19 0 16,34-1-1,1-52 1,-54-35 0,1 34-16,-18 1 15,0 0-15,-18-1 16,-17-17-16,-18 36 16,0 34-1,36 19 16,17-19-31,0 1 0</inkml:trace>
  <inkml:trace contextRef="#ctx0" brushRef="#br0" timeOffset="123769.33">13140 7902 0,'0'0'15,"0"-88"1,0 123 15,18 71-15,-18-71-1,18 36-15,-1 0 16,1-36-16,17 35 31,1-87 0,-19-1-31,-17 0 16,18-17-16,-1 0 0,1 17 0,0-17 16,17 0-1,-35 17-15,35 18 16,-17 71 0,0 52-1,-18-35 1,0-52-16</inkml:trace>
  <inkml:trace contextRef="#ctx0" brushRef="#br0" timeOffset="149156.47">23388 4833 0,'18'0'16,"-36"0"-16,53 0 16,1-18-1,-1-17 1,0 17 0,-35-17-1,-17 35-15,-36-17 16,-53 17-1,35 0-15,1 0 16,-36 17-16,18 1 0,-89 17 16,1 53-1,141-52 1,52 34-16,89-17 31,159 18-15,-159-36-16,105 0 15,-34 18 1,-160 0 0,-123 0-1,18-53-15,0 18 0,0-1 16,0-17-16,-89 0 16,19-35-1,140 0-15,53-54 16</inkml:trace>
  <inkml:trace contextRef="#ctx0" brushRef="#br0" timeOffset="149573.4">23776 4762 0,'0'0'0,"35"-17"16,-17 17-16,0 0 0,-54 35 46,36-17-30,-17 17-16,17 53 16,-18 71-1,18-124-15,-17 53 16,-19 1 0,36-54-1,-17-35-15,17-18 16,17-88-1,1 54-15,35-90 16,-18 90 0,0-19-16,71-88 15,-71 142 1,36 17-16,-18 105 31,-35 1-15,-18-53-16,0 18 0,0-18 15,0 105 1,0-122-16,0 17 16,-18-36-16</inkml:trace>
  <inkml:trace contextRef="#ctx0" brushRef="#br0" timeOffset="150107.29">23811 5062 0,'0'0'0,"-105"-123"16,87 105-16,18 1 15,18 17 1,17 0-16,71 17 16,88 1-1,-124-18 1,71 0 0,-35-18-1,-70 1-15,-19 17 0,1-18 16,-1 0-16,-17-35 15,-17-17 1,-1 52-16,18 36 31,18 88-15,-18-53-16,17 70 16,1 71-1,-18-53 1,0-106-1,0-17 1,-18-18-16,18-18 0,-35-87 16,35 52-1,-17-88-15,17-36 32,88-176-1,-71 353-31,72 18 15,16 88 1,-52-18 0,-35 36-1,-53-89-15,-36 18 16,-35-18 0</inkml:trace>
  <inkml:trace contextRef="#ctx0" brushRef="#br0" timeOffset="150610.26">23353 5962 0,'-18'-53'16,"36"106"-16,-53-124 15,52 89 1,19 70 0,-19-35-16,1 71 15,35 52 1,-53-123-16,35 53 16</inkml:trace>
  <inkml:trace contextRef="#ctx0" brushRef="#br0" timeOffset="150957.34">23053 6227 0,'0'0'0,"-71"-89"15,36 36-15,0 0 16,17-17-1,36 52-15,0-17 0,34 17 16,1-17-16,106-18 16,159 18-1,-213 53-15,89 34 16,-52 37 0,-72 87-1,-88-123-15,-70 70 16,-159 19-1,36-90 1,-89-16 0,229-36-1,-17-36-15</inkml:trace>
  <inkml:trace contextRef="#ctx0" brushRef="#br0" timeOffset="151657.67">24394 6332 0,'0'0'0,"-36"-70"31,1-18-15,17 17-1,-17-35 1,35 89-16,-35-1 31,-18 88-31,18 1 16,-18 88 15,53-106-31,0 35 16,35 0-1,36-70 1,-36-18 0,0-36-16,0-16 15,18-90 1,-35 107-16,0-53 16,-1 35-1,1 71 1,-18-1-16,17 36 15,1 53 1,0-71 0,17 18-16,18-17 15,-35-36 1,52 0 0,36-71-1,-71 36-15,18-71 16,-18-88-1,-35 53 1,-35 35 0,17 88-16,-17 36 15,-18 88 1,36 17 0,34 71-1,1-141-15,17 53 16,0-35-1</inkml:trace>
  <inkml:trace contextRef="#ctx0" brushRef="#br0" timeOffset="152141.53">24676 6103 0,'0'0'0,"-18"-18"16,36 18-16,-1 0 15,19 18-15,-1-18 0,0 18 16,142-18 0,17 0-1,-89-18 1,1-35 0,-88 35-16,-18-34 15,0-19 1,-53 53-1,-35 36 1,53 0 0,-18 35-16,-18 70 15,71-88 1,0 1-16,18 52 31,-1-71-31,36 19 16,35-54-1,-52 0-15,-1-34 16,0-19 0,-17 18-16,-18-18 15,18 19 1,-18 69-16,0 36 16,0 53-1,17 106 1</inkml:trace>
  <inkml:trace contextRef="#ctx0" brushRef="#br0" timeOffset="152458.17">25364 6932 0,'0'-35'15,"0"70"-15,0 0 47,17 71-31,-17-53-16,18 53 15,0 35 1,-1-88 0,-17-35-1,0 17-15</inkml:trace>
  <inkml:trace contextRef="#ctx0" brushRef="#br0" timeOffset="152625.94">25081 7320 0,'0'0'0,"-70"-18"15,35 1-15,17 17 0,0 0 16,54 17 0,87 1-1,18 0 1,71-18 0,-142 0-16,36-18 15</inkml:trace>
  <inkml:trace contextRef="#ctx0" brushRef="#br0" timeOffset="152793.01">25170 6897 0,'-106'-71'16,"88"36"-16,142 141 0,-266-230 16,142 107-16,18 17 15,88-18 1,-35 18-16,52 0 15,89 35 1</inkml:trace>
  <inkml:trace contextRef="#ctx0" brushRef="#br0" timeOffset="153176.81">25805 6862 0,'-36'17'15,"72"-34"-15,-72 52 16,36-18-1,18 1-15,0 17 16,17 36-16,18 52 16,-36-87-1,1 17 1,-18-18-16,18 0 0,-18 0 16,17-17-16,-17 0 15,0-36 1,-17-70-1,17 0 1,17 35-16,-17 0 0,18 18 16,17-18-16,1 0 15,34 17 1,-17 72 0,0 70-1,-53-71-15,18 18 16,-1-18-16,-17 0 0,35 36 15,-35-54 1,36 19-16</inkml:trace>
  <inkml:trace contextRef="#ctx0" brushRef="#br0" timeOffset="153362.26">26545 6879 0,'0'0'0,"36"-88"16,-19 35-1,1 88 1,-18-17-16,0 88 16,18 70-1,-1-35 1,18 36 0,-35-142-16</inkml:trace>
  <inkml:trace contextRef="#ctx0" brushRef="#br0" timeOffset="153726.53">26404 7108 0,'-17'-35'31,"34"70"-31,1-70 16,0 35-16,17 0 15,106 35 1,-88-35-16,17 0 0,-17 0 15,0 0-15,53 0 16,-18-17 0,-70-36-1,-18 35-15,0-35 16,-53-17 0,18 52-16,-1 36 15,1 17 1,0 89-1,35-72 1,0 54-16,53 53 16,-18-124-1,0 1 1,1-19-16,-1-17 0,18 0 0</inkml:trace>
  <inkml:trace contextRef="#ctx0" brushRef="#br0" timeOffset="153921.74">27374 6826 0,'0'0'0,"0"-141"16,-17 123-16,-1 89 31,18 17-15,0-35-16,18 53 15,-1 70 1,1-123-1,0 35 1,-18-52-16,17-19 0</inkml:trace>
  <inkml:trace contextRef="#ctx0" brushRef="#br0" timeOffset="154125.26">27621 6862 0,'0'0'0,"18"-53"16,0 35-1,-18 71 1,0-18-16,0 18 16,0-18-16,0 36 0,0 35 15,0 17 1,0-70-16,17 0 16,-17 0-16,0-18 0,18 1 15</inkml:trace>
  <inkml:trace contextRef="#ctx0" brushRef="#br0" timeOffset="154442.13">27868 7108 0,'18'-17'15,"0"70"17,-18 35-17,0 0 1,0 0-1,0-52 1,17-1-16</inkml:trace>
  <inkml:trace contextRef="#ctx0" brushRef="#br0" timeOffset="155125.63">28327 7267 0,'17'0'16,"-17"-17"-16,-17 34 0,34-87 31,-34 52-31,17 0 0,-18 1 16,1-36-1,-1 35-15,0 18 16,-17 18-1,0 52 1,17-34-16,18 34 16,18 1-1,17-54 1,0 1 0,-17-36-16,0-17 15,17-53 1,-18 17-1,-17 107 17,0 52-32,0-35 15,0 123 1,18 89 0,-18-177-16,0-18 15,0-17-15,0 36 16,-53-89-1,18-18-15,-18-53 16,-53-123 0,71 71-1,35-18 1,18 123-16,17-17 16,18 35-16</inkml:trace>
  <inkml:trace contextRef="#ctx0" brushRef="#br0" timeOffset="155493.81">28750 7302 0,'0'0'0,"-35"-35"16,0 18-16,35-1 0,-18 18 15,0 0 1,36 18-1,0-1 1,-1 1-16,19-1 16,16 1-1,-16-53 1,-19-18 0,-17 0-1,-17-18 1,-1 54-16,0-1 15,-17 53 1,18 1 0,-1 52-1,18-53-15,-18 18 16,18 0-16,36 35 16,16 18-1</inkml:trace>
  <inkml:trace contextRef="#ctx0" brushRef="#br0" timeOffset="155847.54">29068 7144 0,'17'-71'16,"-34"142"-16,52-177 16,-35 141-1,0 71 1,0-53-1,0 35-15,0-17 16,0-1 15,18-70-15,17-70 0,-18 34-16,19-52 15,-1 18 1,-17 52-16,17 0 15,0 89 1,-35 52 0,0-17-1,0-53-15,-17-18 0,17 1 16,0-19-16</inkml:trace>
  <inkml:trace contextRef="#ctx0" brushRef="#br0" timeOffset="156045.1">29614 7214 0,'0'0'0,"18"-70"31,-36 87-31,1 1 16,-54 70-1,54-53-15,-19 54 16,36 17-1,18-71-15,17 18 16</inkml:trace>
  <inkml:trace contextRef="#ctx0" brushRef="#br0" timeOffset="156431.6">29826 7461 0,'0'-70'15,"0"140"-15,0-158 16,0 106 15,0 17 0,0-17-31,0-1 16,18-17 0,-1 18-16,1-18 15,0-18-15,-1 18 0,1-17 16,17-19-1,0-52 1,-17 53-16,-18-36 16,-35 1-1,17 52-15,-35 36 16,18 35 0,-18 88-1,35-88-15,18 53 16,36 17-1,-19-105 1,19-1-16,-19-17 16</inkml:trace>
  <inkml:trace contextRef="#ctx0" brushRef="#br0" timeOffset="157114.09">27939 6720 0,'0'0'16,"0"18"0,17-18-16,-17 18 15,18-18 1,0 17 15,-18 1-15,17-18-16,-17 18 31,0-36-15</inkml:trace>
  <inkml:trace contextRef="#ctx0" brushRef="#br0" timeOffset="159043.4">24676 8308 0,'0'-18'0,"35"1"16,0-1 0,-17 18-1,0 53-15,-36 123 16,-17 18-1,-36 230 17,53-266-32,1 19 0,17-18 15,0-1-15,0 160 16,35 35 0,-35-283-16,18 1 15,-18-18-15,17 0 16,19-89-1,-36 1-15,35-89 16</inkml:trace>
  <inkml:trace contextRef="#ctx0" brushRef="#br0" timeOffset="159496.01">24958 8273 0,'-18'0'16,"-17"0"-1,-71 35 1,-35 71-1,53-36 1,-18 71 0,71-105-16,-18 34 15,18-52-15,-1 17 16,36-17 0,18-71-1,17 18-15,36-54 16,105-87-1,-105 105 1,70-34 0,0 69-1,-88 36-15,70 71 16,18 176 0,-52 53-1</inkml:trace>
  <inkml:trace contextRef="#ctx0" brushRef="#br0" timeOffset="163798.46">26828 8643 0,'0'-35'16,"35"-18"-1,-18 0 1,89-35-1,-70 70-15,69-17 16,54 70 0,-124-17-16,18 70 15,-35 18 1,-36-53-16,1 0 16,-19 0-16,1-1 0,-88 19 15,-54 0 1,107-71-1,34 0 1,1 0-16,0 0 0,35-18 16,0 0-16,35-35 15,106 18 1,36 35 0,-71 53-1,-71-18-15,35 53 16,19 18-1,-72-88-15,54 17 16</inkml:trace>
  <inkml:trace contextRef="#ctx0" brushRef="#br0" timeOffset="164146.37">27904 8908 0,'17'-53'15,"-34"106"-15,34-300 31,-70 247-15,18 17-16,0 1 0,-1 17 16,1 18-16,-18 35 15,53 1 1,0-37-16,53 19 16,88-18-1,-88-53-15,53 0 16,0-71-1,-89 1 1,-34-54 0,-18 89-16,-36-35 15,-35 52 1,36 18 0,70 35-1,17-17 1,19-18-16</inkml:trace>
  <inkml:trace contextRef="#ctx0" brushRef="#br0" timeOffset="164679.29">28468 8784 0,'35'0'16,"-70"0"-16,70-35 16,-70 17-1,-36 54 1,36 34-1,35 36 1,0-53-16,35 17 16,-17-52-16,35 35 15,0-35 1,35-36 0,-70 0-1,35-35 1,-36-52-1,-17 69-15,0 1 16,0-18 0,-17 88-1,17 124 1,0-88-16,0-1 16,17 1-16,-17-1 0,18 19 15,-18 122 1,-35-176-16,-18 36 15,-88-89 1,-18-123 0,106 18-1,35 70-15,18 0 16,18 0-16,17 0 0,36 0 16,105 36-1,-123 17 1,0 17-1,-18 1-15,1-18 0,-1 17 16,-53 1-16</inkml:trace>
  <inkml:trace contextRef="#ctx0" brushRef="#br0" timeOffset="166446.73">29209 9066 0,'0'0'0,"-53"-17"16,18 17-1,70-18 1,53 18 0,-35 0-1,70 0 1,18 0-1,-123 0-15,0 0 0,-1 0 16,-52 0 0</inkml:trace>
  <inkml:trace contextRef="#ctx0" brushRef="#br0" timeOffset="166746.1">29914 8908 0,'-17'0'16,"-1"0"-16,53 0 0,-88 0 31,53 17-31,0 36 15,18 18 1,-18-36-16,0 71 16,18 17-1,-18-87-15,-18 17 16,0-18 0,18-53-1</inkml:trace>
  <inkml:trace contextRef="#ctx0" brushRef="#br0" timeOffset="166981.37">29773 8996 0,'-17'-159'16,"34"318"-16,-34-512 15,17 300-15,17 18 16,1 0-16,70 52 16,-35 36-1,17 88 16,-70-88-31,0 35 16,-105 36 0,-1-89-1,18-17 1,52-1-16</inkml:trace>
  <inkml:trace contextRef="#ctx0" brushRef="#br0" timeOffset="167330.54">29985 9049 0,'0'0'16,"17"0"0,1 35 15,17 36-16,-35-36-15,18 18 16,-18 35 0,0-70-16,0-1 15,-18-17 1,1-53 0,17-17-1,35-54 1,-17 89-1,17 0-15,35-36 16,-52 54-16,17 17 16,-17 17-1</inkml:trace>
  <inkml:trace contextRef="#ctx0" brushRef="#br0" timeOffset="167697.43">30426 9190 0,'-36'0'16,"19"0"0,-1 0-1,1 0-15,34 17 32,18 1-17,-17-18-15,17 18 16,18-18-1,-35-36 1,0 1 0,-18 0-16,0-18 15,-36 0 1,19 35 0,-19 18-16,-17 36 31,-17 70-16,70-71-15,0 35 16,70 36 0,-17-88-16,-17 0 0</inkml:trace>
  <inkml:trace contextRef="#ctx0" brushRef="#br0" timeOffset="168166.92">31025 9207 0,'0'-52'15,"-17"34"1,34 88-16,-34-158 0,-1 71 0,1-1 16,-1 18-16,-35-18 15,35 18 1,1 36-16,-19-1 16,19-17-1,-1 17-15,1-18 16,17 19-16,-18 17 15,36 0 1,-18-36-16,35-17 16,35 0-1,1-53 1,-36 18-16,18-36 16,-35 19-16,-1-72 15,1 1 1,-18-18-1,-18 105-15,1 36 16,-19 88 0,19 71-1,17-35 1,0-71 0,17 52-1,19 19-15,-19-106 16,36 34-1</inkml:trace>
  <inkml:trace contextRef="#ctx0" brushRef="#br0" timeOffset="168323.95">31325 9225 0,'0'-70'16,"0"140"-16,18-176 15,-18 177 16,-18 35-15,18-71 0,0-17-16,0 17 0,0-17 15</inkml:trace>
  <inkml:trace contextRef="#ctx0" brushRef="#br0" timeOffset="168480.62">31466 8978 0,'0'-70'16,"0"140"-16,-17-140 15,-1 87 1,0 54 0</inkml:trace>
  <inkml:trace contextRef="#ctx0" brushRef="#br0" timeOffset="168748.45">31660 9225 0,'0'0'0,"-17"-70"16,17 52 0,-18 0-16,18 1 15,-35 17 1,-18 17-1,18 19-15,-1 16 16,1 72 0,35-71-1,71 17 1,-36-52-16,36 0 16,70-54-1</inkml:trace>
  <inkml:trace contextRef="#ctx0" brushRef="#br0" timeOffset="168948.16">31996 8978 0,'0'0'0,"17"-194"15,-17 141-15,18 18 16,-18 0 0,-18 70-1,1 71 1,-19 88-1,19-124-15,-1 71 16,18-35 0,-18 0-1</inkml:trace>
  <inkml:trace contextRef="#ctx0" brushRef="#br0" timeOffset="169098.1">31890 9260 0,'0'0'0,"88"-176"16,-35 141 0,35-1-16,0 36 15,0 18 1</inkml:trace>
  <inkml:trace contextRef="#ctx0" brushRef="#br0" timeOffset="178118.08">25469 3457 0,'36'-17'15,"-72"34"-15,107-52 16,-53 35 15,-18-18-31,17 54 16,-17 16 15,0-16-31,-17 34 16,-1 19-1,18-54-15,-18 18 0,18-18 16,-17 36-1,17-54-15,0 1 16,-18-53 15,53-89-15,-17 54-16,17 17 16,-17-18-16,52-105 15,-17 105 1,-17 1-1,-19 70 1,1 17-16,17 71 16,-35-52-1,35 52 1,-17 0 0,17 36-1,-17-89-15,-18 18 16,18 0-1,17-106 17,18-53-17,-35 53-15,34-53 16,1 36 0,0-1-1,-35 71-15,17 0 16,18 106-1,-35-71 1,17 71-16,-17 17 16,17 19 15,-35-107-31,0 0 16,0-17-16</inkml:trace>
  <inkml:trace contextRef="#ctx0" brushRef="#br0" timeOffset="178455.93">26545 3422 0,'18'-71'15,"0"54"-15,-54 105 0,72-194 16,-19 88-16,1 71 31,0 53-15,34 35-1,-34-52 17,0-37-32,-18 37 0,0-54 15,0-17-15,0 17 16,0 0 0,17-35-1,1 0-15,17 0 16,71 0-1,-71 0-15,54 0 16,-54 0 0,0 0-16,0 0 0,-17 0 0,0 0 15,-1 0-15</inkml:trace>
  <inkml:trace contextRef="#ctx0" brushRef="#br0" timeOffset="179318.42">27463 3122 0,'0'0'0,"-18"-53"16,0 36-16,-52-36 15,-54-18 1,54 36-16,-54-18 15,-123 0 1,36 18 0,105 35-16,-18 0 15,1 0-15,-265 70 16,35 36 0,159-18-1,0 71 1,141-88-16,-17 52 15,34 106 1,36-158 0,18 88-1,17-18 1,89 35 0,-71-123-16,70 35 15,142 36 1,-36-54-1,177-17 1,-265-53-16,17 0 16,-16 0-16,281-53 15,-176-17 1,-141 17-16,105-35 16,1-71-1,-159 88-15,0-70 16,-36-88-1,-34 70 1,-89-70 15,71 176-31,-71-35 16,-53 0 0,53 52-1,-17 1 1,88 35-16,-18 0 15,0-18 1,35 18-16,0-17 16,1 17-1,-1 0 1</inkml:trace>
  <inkml:trace contextRef="#ctx0" brushRef="#br0" timeOffset="185021.05">8290 7056 0,'0'-18'16,"0"0"-1,-18-52 17,18 52-17,18 18 1,-18 35-16,35 18 16,-17-17-16,-1 16 15,-17-16-15,36 34 16,-36-17-1,17-35-15,1-36 16,105-105 0,72-36-1,228-194 1,-264 230-16,158-89 16,53 18-1,-281 159 1,-36 35-16</inkml:trace>
  <inkml:trace contextRef="#ctx0" brushRef="#br0" timeOffset="186587.97">18203 6809 0,'0'0'0,"35"-71"15,-18 53 1,-17 1-16,18 17 31,-18 17-31,0 1 16,0 53-1,0-36 1,18 35-16,-18-34 0,0-19 16,17 54-1,-17-53 1,36-54-1,52-34 1,-35 17 0,17-35-16,18-1 0,18-16 0,141-160 15,-106 124-15,124-124 16,52-17 0,-158 159-1,-106 105 16,-35 36-15,-18 52 0,-18-52-16,18 35 15,-18 0-15</inkml:trace>
  <inkml:trace contextRef="#ctx0" brushRef="#br0" timeOffset="190071.91">5715 10107 0,'17'-18'31,"19"1"-15,-19 17-16,36-18 15,53 1 1,0 17 0,17-18-16</inkml:trace>
  <inkml:trace contextRef="#ctx0" brushRef="#br0" timeOffset="190275.24">8431 9895 0,'53'0'0,"-106"0"0,247 0 32,-159-17-32,18 17 0,194-18 31,-159 0-31,36 18 0</inkml:trace>
  <inkml:trace contextRef="#ctx0" brushRef="#br0" timeOffset="190312.28">9666 9807 0,'141'-17'0,"-282"34"0,564-52 16</inkml:trace>
  <inkml:trace contextRef="#ctx0" brushRef="#br0" timeOffset="190456.13">11412 9684 0,'317'-18'15,"-634"36"-15,1075-71 16,-617 53-16,106-18 15,106 18 1,-106-17 0,212-1-1</inkml:trace>
  <inkml:trace contextRef="#ctx0" brushRef="#br0" timeOffset="190624.17">16068 9719 0,'0'0'0,"159"0"16,0 18-16,158-18 16,177 17-1,-141-17 1,194 0 0,-371 18-16,177 0 15</inkml:trace>
  <inkml:trace contextRef="#ctx0" brushRef="#br0" timeOffset="190758.16">21783 10072 0,'318'17'15,"-636"-34"-15,794 52 0</inkml:trace>
  <inkml:trace contextRef="#ctx0" brushRef="#br0" timeOffset="190925.24">24976 10425 0,'405'17'16,"-810"-34"-16,1181 52 16,-618-35-16,178 17 15,-1 1 1,-177-18-16,160 35 15,-18-17 1</inkml:trace>
  <inkml:trace contextRef="#ctx0" brushRef="#br0" timeOffset="191889.84">29420 1764 0,'53'-88'15,"-106"176"-15,124-265 16,-71 142-16,-53 0 16,-53 0-1,0 35 1,-88 35-1,106-17-15,-53 34 16,-18 37 0,124-19-1,106 54 1,-18-71 0,105 35-16,124 35 31,-193-87-31,52 52 15,-106-53-15,-17 0 16,-18-17-16,-53 53 16,-141-19-1,88-52-15,18 18 0,-18-18 16,-70-18 0,17-34-1,141 34-15,18-17 16</inkml:trace>
  <inkml:trace contextRef="#ctx0" brushRef="#br0" timeOffset="192357.51">29756 2187 0,'0'0'0,"17"0"16,18 0-16,1-17 31,-36-19-15,-18-34-1,-17 52 1,17 0-16,-35 18 16,0 53-1,18-17-15,17 17 16,1 17-1,17-35-15,0-17 16,0 0-16,17-1 0,19 19 16,34-36-1,-52 0 1,35-36-16,0 1 16,-18-53 15,-17 53-31,-18-1 15,17 19 1,-17 52 0,18 53-1,-18-53-15,0 1 0,18-1 16,17 36 0</inkml:trace>
  <inkml:trace contextRef="#ctx0" brushRef="#br0" timeOffset="192807.14">30479 2152 0,'0'0'0,"0"-35"16,-18 35-16,18-18 15,-35 0 1,-18 1-1,0-1 1,-35 53 0,52-17-16,1 17 15,0 53 1,35-35 0,35-17-1,-17-36-15,17 17 16,53-34-1,-70-1 1,35-17-16,-18-1 16,18-34 15,-53 52-31,18-17 16,-1 53-16,-17-1 0,0 54 31,0-18-16,0-18-15,36 0 16,-1 1-16</inkml:trace>
  <inkml:trace contextRef="#ctx0" brushRef="#br0" timeOffset="193307">31025 1729 0,'0'0'0,"-17"-159"16,-1 124-16,-17-1 15,-89 36 1,36 18 15,-70 105-15,122-34-1,36-36-15,0-18 16,18 18-16,0-18 0,34 53 16,1-17-1,71 35 1,-89-89-16,18 36 16,18 35-1,-71-70-15,0 17 16,0 1-16,-36 16 15,-70 19 1,71-53-16,-35-1 16,-19-17 15,37-17-31,34-1 16,18 0-16,-35-35 15,35 36 1,0-1-16,0 1 15,0 34 1</inkml:trace>
  <inkml:trace contextRef="#ctx0" brushRef="#br0" timeOffset="193774.22">28027 2805 0,'0'0'0,"-35"0"16,70-18 0,159 18-1,35 0 1,265 18 0,-300-18-16,247 17 15,247 36 1,-476-53-1,158 35-15,-105-17 16,-177 0-16,-18-18 16,-17 17-16,-17-17 15,-1 0-15,-53 0 16,18-17 0,-35 17-1,0-18 1,17 0-16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7.242"/>
    </inkml:context>
    <inkml:brush xml:id="br0">
      <inkml:brushProperty name="width" value="0.05" units="cm"/>
      <inkml:brushProperty name="height" value="0.05" units="cm"/>
      <inkml:brushProperty name="color" value="#F6630D"/>
    </inkml:brush>
  </inkml:definitions>
  <inkml:trace contextRef="#ctx0" brushRef="#br0">0 1 24575,'12'245'0,"54"140"0,-32-213 0,14 222 0,-42-178 0,-9-1 0,-59 399 0,57-584 0,2-21 0,1 1 0,0-1 0,1 1 0,0 0 0,0 0 0,1 0 0,1-1 0,2 15 0,-3-22 0,1-1 0,0 0 0,-1 1 0,1-1 0,0 0 0,0 0 0,0 1 0,0-1 0,0 0 0,1 0 0,-1 0 0,0 0 0,0-1 0,1 1 0,-1 0 0,0 0 0,1-1 0,-1 1 0,1-1 0,-1 1 0,0-1 0,1 0 0,0 1 0,-1-1 0,1 0 0,-1 0 0,1 0 0,-1 0 0,1 0 0,-1-1 0,1 1 0,1-1 0,10-1 0,0-1 0,24-9 0,-23 7 0,197-59-127,296-50 0,348 18-2113,9 49-1120,-762 42 2721,2832-90-4055,-1677 84 6016,-1212 11-858,166-6 1548,-200 5-1535,1 0 1,0-1-1,13-4 0,-24 6-444,0 0 0,0 0 0,-1 0-1,1 0 1,0 0 0,-1-1 0,1 1 0,0 0-1,-1 0 1,1-1 0,0 1 0,-1 0-1,1-1 1,-1 1 0,1-1 0,0 1-1,-1-1 1,1 1 0,-1-1 0,1 1-1,-1-1 1,0 1 0,1-1 0,-1 0 0,1 1-1,-1-1 1,0 0 0,0 1 0,1-1-1,-1 0 1,0 1 0,0-1 0,0 0-1,0 1 1,0-1 0,0-1 0,-1 0 23,0 0 0,0 1-1,0-1 1,-1 1 0,1-1 0,0 1 0,-1-1 0,1 1 0,-1 0 0,-3-3 0,-30-16-4595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8.047"/>
    </inkml:context>
    <inkml:brush xml:id="br0">
      <inkml:brushProperty name="width" value="0.05" units="cm"/>
      <inkml:brushProperty name="height" value="0.05" units="cm"/>
      <inkml:brushProperty name="color" value="#F6630D"/>
    </inkml:brush>
  </inkml:definitions>
  <inkml:trace contextRef="#ctx0" brushRef="#br0">258 740 24575,'-17'-6'0,"0"0"0,0 1 0,0 0 0,-1 2 0,-28-3 0,-2 0 0,-22-7 0,62 8 0,11 1 0,17-3 0,38-4 0,114-8 0,-92 13 0,1251-121-4898,350-30 526,-1460 139 3618,3350-271-1449,-3051 246 5609,-496 40-1112,-27 2 411,-36 2-442,23 1-2075,0 0 1,1 1-1,-1 0 1,0 1-1,1 1 1,0 0-1,0 2 1,-24 13-1,34-17-193,0 0 0,1 0 0,-1 1 0,1 0 1,0 0-1,0 0 0,0 0 0,1 1 0,-1 0 0,1-1 0,0 1 0,0 0 1,1 1-1,-1-1 0,1 0 0,1 1 0,-1-1 0,1 1 0,0 0 0,0-1 0,0 1 1,1 0-1,0 0 0,0-1 0,0 1 0,1 0 0,2 9 0,7 21 5,1-1 0,28 59 0,4 14 0,1 43 0,45 304 0,-72-317 0,-5 1 0,-7 0 0,-6 0 0,-30 224 0,23-304 0,-93 502 0,98-552-195,0 0 0,0 1 0,0-1 0,-1 0 0,-1-1 0,-6 10 0,-5 2-6631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8.500"/>
    </inkml:context>
    <inkml:brush xml:id="br0">
      <inkml:brushProperty name="width" value="0.05" units="cm"/>
      <inkml:brushProperty name="height" value="0.05" units="cm"/>
      <inkml:brushProperty name="color" value="#F6630D"/>
    </inkml:brush>
  </inkml:definitions>
  <inkml:trace contextRef="#ctx0" brushRef="#br0">492 56 24575,'-2'-1'0,"0"1"0,0-1 0,0 0 0,1 0 0,-1 0 0,0 0 0,0 0 0,1 0 0,-1 0 0,1 0 0,-1-1 0,1 1 0,-3-3 0,-8-6 0,3 5 0,-1 1 0,1 0 0,-1 0 0,0 1 0,0 1 0,0-1 0,-1 2 0,1-1 0,0 2 0,-1-1 0,1 1 0,-1 1 0,1 0 0,0 0 0,0 1 0,-1 1 0,-16 6 0,8-3 0,2 1 0,-1 1 0,1 0 0,0 2 0,0 0 0,2 0 0,-1 2 0,-24 23 0,32-26 0,0 1 0,0 0 0,1 0 0,0 1 0,1 0 0,0 0 0,1 0 0,0 1 0,1 0 0,0 0 0,1 0 0,0 0 0,1 1 0,1-1 0,0 1 0,1 23 0,1-25 0,0 0 0,0 0 0,1 0 0,1 0 0,0-1 0,1 1 0,0-1 0,0 0 0,1 0 0,0 0 0,1-1 0,0 1 0,1-1 0,0-1 0,0 1 0,1-1 0,0-1 0,0 1 0,13 7 0,-6-6-195,1 0 0,0-2 0,0 0 0,0-1 0,1-1 0,21 5 0,33 3-6631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8.866"/>
    </inkml:context>
    <inkml:brush xml:id="br0">
      <inkml:brushProperty name="width" value="0.05" units="cm"/>
      <inkml:brushProperty name="height" value="0.05" units="cm"/>
      <inkml:brushProperty name="color" value="#F6630D"/>
    </inkml:brush>
  </inkml:definitions>
  <inkml:trace contextRef="#ctx0" brushRef="#br0">227 87 24575,'-4'-1'0,"-1"0"0,1-1 0,-1 1 0,1-1 0,0 1 0,-5-4 0,-14-4 0,15 6 0,0 1 0,0 0 0,-1 0 0,1 1 0,0 0 0,-1 0 0,1 1 0,-11 1 0,16 0 0,-1 0 0,1 0 0,-1 0 0,1 1 0,0-1 0,0 1 0,-1 0 0,1 0 0,0 0 0,1 0 0,-1 0 0,0 1 0,1-1 0,-1 1 0,1 0 0,0-1 0,0 1 0,0 1 0,0-1 0,0 0 0,1 0 0,-3 6 0,0 4 0,0 0 0,0 1 0,1-1 0,1 1 0,0 0 0,1 0 0,0 15 0,1-21 0,0-1 0,1 0 0,0 1 0,0-1 0,0 0 0,1 0 0,0 0 0,0 0 0,1 0 0,0 0 0,0-1 0,1 1 0,0-1 0,0 0 0,5 6 0,-6-8 0,1-1 0,-1 0 0,1 0 0,0-1 0,0 1 0,-1-1 0,2 0 0,-1 0 0,0 0 0,0 0 0,1-1 0,-1 0 0,0 0 0,1 0 0,-1 0 0,1-1 0,4 1 0,-3-2 0,0 0 0,0 0 0,0 0 0,0-1 0,0 0 0,0 0 0,-1 0 0,1-1 0,-1 0 0,0 0 0,8-6 0,-3 1 0,0 0 0,-1-1 0,0 0 0,0-1 0,-1 1 0,-1-2 0,0 1 0,0-1 0,-1-1 0,0 1 0,6-19 0,-9 22 0,-1 0 0,0-1 0,-1 0 0,0 1 0,0-1 0,-1 0 0,0 1 0,-1-1 0,1 0 0,-2 0 0,1 1 0,-1-1 0,-1 1 0,-5-14 0,6 17 0,-1 0 0,0 1 0,0-1 0,0 1 0,0-1 0,-1 1 0,0 0 0,0 0 0,0 0 0,0 1 0,0 0 0,-1 0 0,0 0 0,1 0 0,-1 0 0,0 1 0,0 0 0,-1 0 0,1 1 0,0-1 0,-1 1 0,1 0 0,-1 1 0,-6-1 0,6 1-151,0 0-1,-1 1 0,1-1 0,0 1 1,0 1-1,0-1 0,0 1 1,-9 4-1,-9 7-6674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9.293"/>
    </inkml:context>
    <inkml:brush xml:id="br0">
      <inkml:brushProperty name="width" value="0.05" units="cm"/>
      <inkml:brushProperty name="height" value="0.05" units="cm"/>
      <inkml:brushProperty name="color" value="#F6630D"/>
    </inkml:brush>
  </inkml:definitions>
  <inkml:trace contextRef="#ctx0" brushRef="#br0">264 477 24575,'0'-3'0,"-1"0"0,0 0 0,1 0 0,-1 0 0,0 0 0,-1 0 0,1 0 0,0 1 0,-1-1 0,0 0 0,1 1 0,-1-1 0,0 1 0,0 0 0,-1 0 0,1 0 0,0 0 0,-1 0 0,1 0 0,-6-2 0,4 1 0,-1 0 0,0 1 0,1 0 0,-1 0 0,0 0 0,0 1 0,0 0 0,0-1 0,0 2 0,0-1 0,-8 1 0,7 1 0,0 0 0,0 1 0,0 0 0,1 0 0,-1 0 0,1 1 0,0 0 0,0 0 0,0 0 0,0 0 0,0 1 0,1 0 0,-1 0 0,1 0 0,0 1 0,1 0 0,-6 7 0,-2 6 0,0-1 0,2 1 0,-14 35 0,21-48 0,0-1 0,1 1 0,-1 0 0,1 0 0,0 0 0,0 0 0,1 0 0,0 0 0,0 0 0,0 0 0,0 0 0,1 0 0,-1 0 0,1 0 0,3 6 0,-3-8 0,1 0 0,0-1 0,0 1 0,0 0 0,0-1 0,0 1 0,0-1 0,1 0 0,-1 0 0,1 0 0,0 0 0,-1 0 0,1-1 0,0 1 0,0-1 0,0 0 0,0 0 0,0 0 0,0 0 0,1 0 0,-1-1 0,0 1 0,0-1 0,6 0 0,4 0 0,-1-1 0,1 0 0,-1 0 0,0-1 0,1-1 0,-1 0 0,0-1 0,-1 0 0,1-1 0,-1 0 0,0-1 0,0 0 0,0-1 0,-1 0 0,0 0 0,0-1 0,-1-1 0,10-10 0,-6 3 0,1 0 0,-2-1 0,-1 0 0,0-1 0,-1 0 0,0-1 0,-2 0 0,0 0 0,-2-1 0,6-24 0,-5 11 0,-2-1 0,-1 0 0,-2 0 0,-1 0 0,-2 0 0,-1 0 0,-9-47 0,10 77 0,0-1 0,0 0 0,0 0 0,0 0 0,-1 1 0,0-1 0,0 1 0,0-1 0,-1 1 0,-4-7 0,6 11 0,1 0 0,0 0 0,0 0 0,-1-1 0,1 1 0,0 0 0,0 0 0,-1 0 0,1 0 0,0 0 0,-1 0 0,1 0 0,0-1 0,-1 1 0,1 0 0,0 0 0,-1 0 0,1 0 0,0 0 0,-1 0 0,1 1 0,0-1 0,-1 0 0,1 0 0,0 0 0,0 0 0,-1 0 0,1 0 0,0 0 0,-1 1 0,1-1 0,0 0 0,0 0 0,-1 0 0,1 1 0,0-1 0,0 0 0,0 0 0,-1 1 0,1-1 0,0 0 0,0 0 0,0 1 0,0-1 0,0 0 0,-1 1 0,1-1 0,-5 18 0,0 11 0,1 1 0,1 0 0,2 39 0,13 92 0,-9-126 0,13 104-1365,-6-82-5461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4.073"/>
    </inkml:context>
    <inkml:brush xml:id="br0">
      <inkml:brushProperty name="width" value="0.05" units="cm"/>
      <inkml:brushProperty name="height" value="0.05" units="cm"/>
      <inkml:brushProperty name="color" value="#F6630D"/>
    </inkml:brush>
  </inkml:definitions>
  <inkml:trace contextRef="#ctx0" brushRef="#br0">485 308 24575,'-12'-1'0,"11"1"0,1-1 0,-1 1 0,0 0 0,0 0 0,0 0 0,1 0 0,-1 0 0,0 0 0,0 0 0,0 0 0,0 0 0,1 0 0,-1 1 0,0-1 0,0 0 0,0 0 0,1 1 0,-1-1 0,0 1 0,1-1 0,-1 1 0,0-1 0,1 1 0,-1-1 0,0 1 0,1-1 0,-1 1 0,1 0 0,-1-1 0,1 1 0,-1 0 0,1-1 0,0 1 0,-1 0 0,1 1 0,-14 25 0,1 1 0,-12 37 0,2-5 0,-14 26 0,-3-3 0,-4-1 0,-4-2 0,-105 134 0,144-203 0,4-7 0,1 0 0,0 1 0,0 0 0,1 0 0,-1 0 0,1 0 0,0 1 0,0 0 0,1-1 0,0 1 0,0 0 0,-2 7 0,4-12 0,0-1 0,0 1 0,0 0 0,0 0 0,0-1 0,0 1 0,1 0 0,-1-1 0,0 1 0,0 0 0,0-1 0,1 1 0,-1 0 0,0-1 0,1 1 0,-1 0 0,1-1 0,-1 1 0,1-1 0,-1 1 0,1-1 0,-1 1 0,1-1 0,-1 1 0,1-1 0,0 1 0,-1-1 0,1 0 0,0 1 0,-1-1 0,1 0 0,0 0 0,-1 0 0,1 1 0,0-1 0,-1 0 0,1 0 0,0 0 0,1 0 0,32-5 0,-29 4 0,280-59 0,297-23 0,-5 45 0,-395 34 0,212 24 0,-379-18 0,-7-1 0,1 0 0,0 0 0,15-1 0,-23 0 0,0 0 0,0 0 0,1 0 0,-1 0 0,0 0 0,0-1 0,0 1 0,0 0 0,0-1 0,1 1 0,-1-1 0,0 1 0,0-1 0,0 0 0,0 1 0,-1-1 0,1 0 0,0 0 0,0 1 0,0-1 0,0 0 0,-1 0 0,1 0 0,0 0 0,-1 0 0,1 0 0,-1 0 0,1 0 0,-1 0 0,0-1 0,1 1 0,-1 0 0,0 0 0,0-2 0,2-20 0,1 1 0,0-1 0,2 1 0,1-1 0,0 1 0,11-23 0,-8 18 0,-1 0 0,-2-1 0,0 0 0,-2-1 0,-1 1 0,-1-1 0,-2 1 0,-1-1 0,-1 1 0,-1-1 0,-9-32 0,-11-31 0,-68-176 0,79 239-1365,3 12-5461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9.633"/>
    </inkml:context>
    <inkml:brush xml:id="br0">
      <inkml:brushProperty name="width" value="0.05" units="cm"/>
      <inkml:brushProperty name="height" value="0.05" units="cm"/>
      <inkml:brushProperty name="color" value="#F6630D"/>
    </inkml:brush>
  </inkml:definitions>
  <inkml:trace contextRef="#ctx0" brushRef="#br0">46 382 24575,'1'-1'0,"1"0"0,-1 0 0,0 0 0,0 0 0,1 0 0,-1 0 0,0 0 0,1 1 0,-1-1 0,1 1 0,-1-1 0,1 1 0,-1-1 0,1 1 0,0 0 0,-1 0 0,1 0 0,-1 0 0,1 0 0,2 0 0,34 12 0,-33-10 0,1 0 0,-1 0 0,0 0 0,1-1 0,8 2 0,-7-4 0,0 0 0,1 0 0,-1-1 0,0 0 0,0 0 0,0 0 0,-1-1 0,1 0 0,-1-1 0,1 1 0,-1-1 0,0 0 0,0-1 0,-1 0 0,1 0 0,-1 0 0,0 0 0,8-12 0,-2 2 0,0-1 0,-1 0 0,-1 0 0,0-1 0,-1 0 0,7-23 0,-13 31 0,0 1 0,0-1 0,0 1 0,-1-1 0,-1 0 0,1 1 0,-1-1 0,-1 0 0,1 1 0,-2-1 0,-2-12 0,3 17 0,-1 1 0,1-1 0,-1 0 0,0 0 0,0 1 0,0-1 0,-1 1 0,1 0 0,-1 0 0,0 0 0,0 0 0,0 0 0,0 0 0,0 1 0,0 0 0,-1-1 0,1 1 0,-1 0 0,0 1 0,1-1 0,-1 1 0,0 0 0,0-1 0,0 2 0,0-1 0,-6 0 0,3 0 0,-1 1 0,1 0 0,0 1 0,-1-1 0,1 1 0,0 1 0,0-1 0,0 1 0,0 1 0,0-1 0,-11 7 0,8-3 0,-1 0 0,2 1 0,-1 0 0,1 1 0,0 0 0,-13 16 0,10-9 0,0 1 0,1 1 0,1 0 0,0 0 0,2 1 0,0 0 0,0 1 0,-6 27 0,12-33-62,0 1 0,1-1 0,0 1 0,1-1 0,1 1 0,0-1 0,1 1 0,0-1 0,1 0 0,0 0 0,1 0 0,1 0-1,0 0 1,1-1 0,0 0 0,1 0 0,0-1 0,1 0 0,0 0 0,0 0 0,15 12 0,18 14-6764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0.212"/>
    </inkml:context>
    <inkml:brush xml:id="br0">
      <inkml:brushProperty name="width" value="0.05" units="cm"/>
      <inkml:brushProperty name="height" value="0.05" units="cm"/>
      <inkml:brushProperty name="color" value="#F6630D"/>
    </inkml:brush>
  </inkml:definitions>
  <inkml:trace contextRef="#ctx0" brushRef="#br0">26 24 24575,'-5'-5'0,"-1"-6"0,0 3 0,1 9 0,1 7 0,7 17 0,2 14 0,5 18 0,2 14 0,2 13 0,4 16 0,-2 9 0,2 5 0,-2 1 0,0-4 0,-2-8 0,-4-7 0,-3-20-8191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0.698"/>
    </inkml:context>
    <inkml:brush xml:id="br0">
      <inkml:brushProperty name="width" value="0.05" units="cm"/>
      <inkml:brushProperty name="height" value="0.05" units="cm"/>
      <inkml:brushProperty name="color" value="#F6630D"/>
    </inkml:brush>
  </inkml:definitions>
  <inkml:trace contextRef="#ctx0" brushRef="#br0">28 650 24575,'-23'-5'0,"18"0"0,16-1 0,26-3 0,0 2 0,0 2 0,46-1 0,2-1 0,1548-125-4875,8 37 701,-348 22 630,39-5 3017,1373-93-422,-2158 124 3929,-490 44-279,-37 5-2504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1.231"/>
    </inkml:context>
    <inkml:brush xml:id="br0">
      <inkml:brushProperty name="width" value="0.05" units="cm"/>
      <inkml:brushProperty name="height" value="0.05" units="cm"/>
      <inkml:brushProperty name="color" value="#F6630D"/>
    </inkml:brush>
  </inkml:definitions>
  <inkml:trace contextRef="#ctx0" brushRef="#br0">0 499 24575,'116'-4'-107,"150"-7"107,136-6 0,98-9-7798,56-5 7798,13-2-3266,-21-5 3266,-43 0 0,-56 2-451,-68-3 451,-75 1-1182,-76 2 1182,-72-2 1866,-68 1-1866,-58 7 3964,-53 3-3964,-23 7-1217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1.614"/>
    </inkml:context>
    <inkml:brush xml:id="br0">
      <inkml:brushProperty name="width" value="0.05" units="cm"/>
      <inkml:brushProperty name="height" value="0.05" units="cm"/>
      <inkml:brushProperty name="color" value="#F6630D"/>
    </inkml:brush>
  </inkml:definitions>
  <inkml:trace contextRef="#ctx0" brushRef="#br0">1 1 24575,'1'0'0,"0"0"0,0 1 0,1-1 0,-1 1 0,0-1 0,0 1 0,0-1 0,0 1 0,0 0 0,0 0 0,0-1 0,0 1 0,0 0 0,0 0 0,0 0 0,-1 0 0,1 0 0,1 1 0,13 24 0,-13-21 0,18 41 0,-1 1 0,-2 2 0,14 71 0,-18-68 0,149 688 0,-126-561 0,11 65-1365,-31-148-5461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2.165"/>
    </inkml:context>
    <inkml:brush xml:id="br0">
      <inkml:brushProperty name="width" value="0.05" units="cm"/>
      <inkml:brushProperty name="height" value="0.05" units="cm"/>
      <inkml:brushProperty name="color" value="#F6630D"/>
    </inkml:brush>
  </inkml:definitions>
  <inkml:trace contextRef="#ctx0" brushRef="#br0">0 465 24575,'61'11'0,"23"-5"0,0-3 0,118-13 0,-119 5 0,1186-82-3827,-313 19 377,-265 23 725,2078-139 51,-2457 162 2553,98-22 2217,-295 25 414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2.550"/>
    </inkml:context>
    <inkml:brush xml:id="br0">
      <inkml:brushProperty name="width" value="0.05" units="cm"/>
      <inkml:brushProperty name="height" value="0.05" units="cm"/>
      <inkml:brushProperty name="color" value="#F6630D"/>
    </inkml:brush>
  </inkml:definitions>
  <inkml:trace contextRef="#ctx0" brushRef="#br0">69 48 24575,'-5'-5'0,"-6"-5"0,-5-7 0,-1 5 0,3 9 0,9 14 0,4 14 0,8 13 0,2 9 0,5 10 0,-1 5 0,3 6 0,-2 1 0,-3-12-8191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2.947"/>
    </inkml:context>
    <inkml:brush xml:id="br0">
      <inkml:brushProperty name="width" value="0.05" units="cm"/>
      <inkml:brushProperty name="height" value="0.05" units="cm"/>
      <inkml:brushProperty name="color" value="#F6630D"/>
    </inkml:brush>
  </inkml:definitions>
  <inkml:trace contextRef="#ctx0" brushRef="#br0">109 653 24575,'-8'-38'0,"1"-1"0,3 1 0,1-1 0,1 0 0,3 0 0,1 0 0,9-48 0,-8 69 0,1 0 0,1 1 0,1-1 0,0 1 0,1 0 0,1 1 0,0 0 0,1 0 0,1 1 0,14-17 0,-16 23 0,0 0 0,0 1 0,1 1 0,0-1 0,1 2 0,0-1 0,0 1 0,0 1 0,0-1 0,1 2 0,0 0 0,0 0 0,0 1 0,1 0 0,-1 1 0,22-2 0,-15 4 0,-1 1 0,1 0 0,-1 1 0,0 1 0,0 1 0,0 0 0,0 1 0,-1 1 0,0 0 0,0 2 0,0 0 0,-1 0 0,0 1 0,-1 1 0,0 1 0,-1 0 0,0 1 0,0 0 0,-1 1 0,10 14 0,-12-14 0,0 0 0,-2 0 0,0 1 0,0 0 0,-1 0 0,-1 1 0,0 0 0,-1 0 0,-1 1 0,0-1 0,-1 1 0,-1 0 0,-1 0 0,0 0 0,-1 0 0,0-1 0,-1 1 0,-1 0 0,-1 0 0,0 0 0,-1-1 0,-6 16 0,-2-6 0,0 0 0,-2-1 0,-1-1 0,0 0 0,-2 0 0,-1-2 0,0 0 0,-2-2 0,0 0 0,-1-1 0,-29 19 0,2-6 0,-1-2 0,-2-2 0,-1-2 0,-77 25 0,117-46 0,-78 23 0,81-25 0,0 0 0,1-1 0,-1 0 0,0-1 0,0 0 0,0 0 0,0-1 0,-10-2 0,18 3 0,0 0 0,-1-1 0,1 1 0,0-1 0,-1 1 0,1-1 0,0 1 0,0-1 0,-1 0 0,1 0 0,0 1 0,0-1 0,-1-1 0,2 1 0,-1 1 0,1-1 0,0 1 0,0-1 0,-1 1 0,1-1 0,0 1 0,0-1 0,0 1 0,0-1 0,0 1 0,0-1 0,-1 1 0,1-1 0,1 1 0,-1-1 0,0 0 0,0 1 0,0-1 0,0 1 0,0-1 0,0 1 0,1-1 0,0-2 0,1 1 0,-1 0 0,1 0 0,0 0 0,0 0 0,0 0 0,0 0 0,0 1 0,0-1 0,0 0 0,5-1 0,9-5 0,-1 2 0,1 0 0,1 1 0,-1 1 0,1 0 0,0 2 0,0 0 0,0 0 0,18 2 0,7 1 0,0 2 0,64 14 0,-51-5 30,-2 4 0,0 1 0,88 43 0,-71-23-525,-1 2 0,64 50 0,-99-64-6331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3.296"/>
    </inkml:context>
    <inkml:brush xml:id="br0">
      <inkml:brushProperty name="width" value="0.05" units="cm"/>
      <inkml:brushProperty name="height" value="0.05" units="cm"/>
      <inkml:brushProperty name="color" value="#F6630D"/>
    </inkml:brush>
  </inkml:definitions>
  <inkml:trace contextRef="#ctx0" brushRef="#br0">1 135 24575,'0'-36'0,"0"30"0,0 23 0,0 4 0,0 0 0,1-1 0,2 1 0,8 38 0,-8-51 0,0-1 0,0 0 0,0 0 0,1 0 0,-1 0 0,2-1 0,-1 1 0,1-1 0,0 0 0,0-1 0,1 1 0,0-1 0,-1 0 0,2 0 0,-1-1 0,12 7 0,-13-9 0,0 0 0,-1 0 0,1-1 0,0 1 0,0-1 0,0 0 0,0 0 0,0 0 0,1-1 0,-1 0 0,0 0 0,0 0 0,0-1 0,0 0 0,0 0 0,0 0 0,0 0 0,0-1 0,0 0 0,0 0 0,0 0 0,-1-1 0,0 1 0,1-1 0,-1 0 0,0 0 0,0-1 0,6-6 0,-2 1 0,0 0 0,0 0 0,-1-1 0,-1 0 0,0-1 0,0 1 0,-1-1 0,0 0 0,-1 0 0,0-1 0,3-17 0,-2 3 0,0-41 0,-5 58 0,0-1 0,0 1 0,-1-1 0,-1 1 0,0 0 0,0 0 0,-5-16 0,1 17 91,-1 12-1547,3 6-5370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3.650"/>
    </inkml:context>
    <inkml:brush xml:id="br0">
      <inkml:brushProperty name="width" value="0.05" units="cm"/>
      <inkml:brushProperty name="height" value="0.05" units="cm"/>
      <inkml:brushProperty name="color" value="#F6630D"/>
    </inkml:brush>
  </inkml:definitions>
  <inkml:trace contextRef="#ctx0" brushRef="#br0">37 212 24575,'-4'-5'0,"0"1"0,0-1 0,1 1 0,0-1 0,0 0 0,0 0 0,1-1 0,-1 1 0,1 0 0,1-1 0,-3-7 0,4 12 0,0 1 0,0 0 0,0 0 0,0 0 0,0 0 0,0 0 0,0 0 0,0 0 0,0-1 0,0 1 0,0 0 0,0 0 0,0 0 0,0 0 0,0 0 0,0 0 0,0-1 0,0 1 0,0 0 0,0 0 0,0 0 0,0 0 0,0 0 0,0 0 0,0 0 0,0-1 0,1 1 0,-1 0 0,0 0 0,0 0 0,0 0 0,0 0 0,0 0 0,0 0 0,0 0 0,0 0 0,0 0 0,1-1 0,-1 1 0,0 0 0,0 0 0,0 0 0,0 0 0,0 0 0,0 0 0,1 0 0,-1 0 0,0 0 0,0 0 0,0 0 0,0 0 0,0 0 0,8 6 0,4 11 0,0 6 0,-2 0 0,-1 1 0,6 25 0,-8-23 0,2-1 0,16 36 0,-25-61 0,0 1 0,1-1 0,-1 1 0,0-1 0,0 1 0,0 0 0,1-1 0,-1 1 0,0-1 0,0 1 0,1-1 0,-1 1 0,0-1 0,1 1 0,-1-1 0,1 1 0,-1-1 0,1 0 0,-1 1 0,1-1 0,-1 0 0,1 1 0,-1-1 0,1 0 0,-1 0 0,1 1 0,-1-1 0,1 0 0,0 0 0,-1 0 0,1 0 0,-1 0 0,1 0 0,0 0 0,-1 0 0,1 0 0,-1 0 0,1 0 0,0 0 0,-1 0 0,1-1 0,-1 1 0,1 0 0,-1 0 0,1-1 0,-1 1 0,1 0 0,-1-1 0,1 1 0,-1 0 0,1-1 0,-1 1 0,1-1 0,-1 1 0,0-1 0,1 1 0,-1-1 0,0 1 0,1-1 0,-1 0 0,20-44 0,-16 33 0,13-27 0,1 1 0,3 0 0,0 1 0,3 2 0,44-54 0,-62 83 0,0-1 0,1 1 0,-1 1 0,1-1 0,0 1 0,1 0 0,-1 1 0,1 0 0,0 0 0,9-3 0,-14 6 0,0 0 0,0 1 0,0-1 0,0 1 0,0 0 0,0-1 0,0 1 0,0 1 0,0-1 0,0 0 0,0 1 0,0 0 0,-1-1 0,1 1 0,0 0 0,0 0 0,0 1 0,-1-1 0,1 1 0,-1-1 0,1 1 0,-1 0 0,0 0 0,1 0 0,-1 0 0,0 0 0,0 1 0,0-1 0,-1 0 0,1 1 0,-1 0 0,3 4 0,1 5 12,0 0-1,-1 0 0,0 1 1,-1 0-1,0-1 0,-1 1 1,1 15-1,-3 95-793,-1-98 108,0 8-6152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5.554"/>
    </inkml:context>
    <inkml:brush xml:id="br0">
      <inkml:brushProperty name="width" value="0.05" units="cm"/>
      <inkml:brushProperty name="height" value="0.05" units="cm"/>
      <inkml:brushProperty name="color" value="#F6630D"/>
    </inkml:brush>
  </inkml:definitions>
  <inkml:trace contextRef="#ctx0" brushRef="#br0">133 222 24575,'-12'-11'0,"-1"0"0,0 1 0,-17-9 0,-22-17 0,51 36 0,0-1 0,0 0 0,0 1 0,0-1 0,1 0 0,-1 0 0,0 0 0,1 1 0,-1-1 0,0 0 0,1 0 0,-1 0 0,1 0 0,-1 0 0,1 0 0,0 0 0,-1 0 0,1 0 0,0-3 0,0 4 0,0-1 0,0 0 0,1 0 0,-1 0 0,0 1 0,1-1 0,-1 0 0,1 1 0,-1-1 0,1 0 0,-1 1 0,1-1 0,-1 1 0,1-1 0,0 1 0,-1-1 0,1 1 0,0-1 0,0 1 0,0-1 0,6-1 0,-1-1 0,1 1 0,0 1 0,-1-1 0,11 0 0,245-12 0,-151 11 0,1770-56-3480,-887 45 3323,-3 34-135,-917-17 231,133 9 28,-159-7 35,-1 2-1,55 15 1,-96-20 49,-1 0 1,1-1 0,0 2 0,-1-1 0,1 1-1,-1 0 1,0 0 0,0 0 0,0 1 0,-1-1-1,1 1 1,4 5 0,-7-6 54,0 0 1,-1 0-1,1 0 1,-1 0-1,1 0 1,-1 0-1,0 0 1,0 0-1,-1 1 1,1-1-1,0 0 1,-1 1-1,0-1 1,0 1-1,0-1 1,0 0-1,-1 1 1,1-1-1,-1 0 1,0 1-1,-2 4 1,-5 14 184,-2-1 0,-13 23 0,12-25-248,2 1 0,-14 35 0,17-32-43,2 1 0,0-1 0,2 1 0,0 0 0,2 0 0,1 0 0,0 0 0,2-1 0,10 43 0,6 3 0,55 131 0,131 265 24,96 239-703,-166-333 188,-17 5 0,118 658 0,-49 551-1166,-148-1193 1467,31 262 190,78 899 0,-122-1094-511,-47 655 1,-56-468 920,46-480-62,-97 297 0,104-394 600,-2-1 0,-4-2 0,-76 124 0,55-111-850,50-78-98,1-1 0,0 1 0,0-1 0,-1 0 0,1 1 0,0-1 0,-1 1 0,1-1 0,0 0 0,-1 1 0,1-1 0,-1 1 0,1-1 0,-1 0 0,1 0 0,-1 1 0,1-1 0,-1 0 0,1 0 0,-1 0 0,1 0 0,-1 1 0,1-1 0,-1 0 0,1 0 0,-1 0 0,1 0 0,-1 0 0,1 0 0,-1 0 0,0-1 0,1 1 0,-1 0 0,1 0 0,-1 0 0,1 0 0,-1-1 0,-12-18 0,-1-2 0,9 18 0,0-1 0,-1 1 0,1 1 0,-1-1 0,1 1 0,-1 0 0,0 0 0,0 1 0,0 0 0,0 0 0,0 0 0,-6 0 0,-13 1 0,-41 5 0,30-1 0,-1117 108-428,679-61 318,422-46 110,8 1 0,-1-2 0,-78-4 0,119 0 35,0-1 1,0 1-1,1-1 1,-1 0-1,0 0 0,1 0 1,-1 0-1,-4-3 1,8 3-49,0 1 1,-1 0 0,1 0 0,0-1-1,-1 1 1,1 0 0,0 0 0,-1-1-1,1 1 1,0-1 0,0 1 0,-1 0-1,1-1 1,0 1 0,0-1-1,0 1 1,-1 0 0,1-1 0,0 1-1,0-1 1,0 1 0,0-1 0,0 1-1,0 0 1,0-2 0,0 1-73,1 0 0,-1 0 0,1 0 0,-1 0 0,1 0 0,0 1 0,-1-1 0,1 0-1,0 0 1,0 0 0,0 0 0,-1 1 0,1-1 0,2-1 0,21-13-6292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4.010"/>
    </inkml:context>
    <inkml:brush xml:id="br0">
      <inkml:brushProperty name="width" value="0.05" units="cm"/>
      <inkml:brushProperty name="height" value="0.05" units="cm"/>
      <inkml:brushProperty name="color" value="#F6630D"/>
    </inkml:brush>
  </inkml:definitions>
  <inkml:trace contextRef="#ctx0" brushRef="#br0">1 109 24575,'0'-9'0,"5"-12"0,1-8 0,4 2 0,1 10 0,-1 12 0,-3 16 0,-2 16 0,2 13 0,5 13 0,0 11 0,3 5 0,3 4 0,4-1 0,2-4 0,-2-3 0,-1-4 0,-4-13-8191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4.387"/>
    </inkml:context>
    <inkml:brush xml:id="br0">
      <inkml:brushProperty name="width" value="0.05" units="cm"/>
      <inkml:brushProperty name="height" value="0.05" units="cm"/>
      <inkml:brushProperty name="color" value="#F6630D"/>
    </inkml:brush>
  </inkml:definitions>
  <inkml:trace contextRef="#ctx0" brushRef="#br0">13 598 24575,'-1'0'0,"1"0"0,0 0 0,-1 0 0,1 0 0,-1 0 0,1 0 0,-1 0 0,1 0 0,0 0 0,-1 0 0,1 0 0,-1 0 0,1-1 0,-1 1 0,1 0 0,0 0 0,-1 0 0,1-1 0,0 1 0,-1 0 0,1 0 0,0-1 0,-1 1 0,1 0 0,0-1 0,-1 1 0,1 0 0,0-1 0,0 1 0,0 0 0,-1-1 0,1 1 0,0-1 0,0 1 0,0 0 0,0-1 0,0 1 0,0-1 0,0 1 0,0-1 0,0 1 0,0 0 0,0-1 0,0 1 0,0-1 0,0 1 0,0 0 0,0-1 0,0 1 0,0-1 0,1 1 0,-1 0 0,0-1 0,0 1 0,0-1 0,1 1 0,-1-1 0,2-1 0,-1 0 0,0 0 0,1-1 0,0 1 0,-1 0 0,1 0 0,0 0 0,4-2 0,19-9 0,0 1 0,1 2 0,0 0 0,1 2 0,29-5 0,10-4 0,24-4 0,-59 15 0,-1-1 0,0-1 0,40-17 0,-65 22 0,1 0 0,-1 0 0,0 0 0,0-1 0,0 0 0,7-8 0,-10 10 0,0 0 0,0 0 0,-1 0 0,1-1 0,-1 1 0,1-1 0,-1 1 0,0-1 0,0 1 0,0-1 0,0 0 0,-1 1 0,1-1 0,-1 0 0,1 0 0,-1-4 0,0 7 0,0 0 0,0 0 0,0-1 0,0 1 0,0 0 0,0-1 0,0 1 0,1 0 0,-1-1 0,0 1 0,0 0 0,0 0 0,0-1 0,0 1 0,-1 0 0,1-1 0,0 1 0,0 0 0,0-1 0,0 1 0,0 0 0,0 0 0,0-1 0,-1 1 0,1 0 0,0 0 0,0-1 0,0 1 0,-1 0 0,1 0 0,0-1 0,0 1 0,-1 0 0,1 0 0,0 0 0,0 0 0,-1-1 0,1 1 0,0 0 0,-1 0 0,1 0 0,0 0 0,0 0 0,-1 0 0,1 0 0,0 0 0,-1 0 0,-6 14 0,5 9 0,2-1 0,1 1 0,1-1 0,1 1 0,10 38 0,-7-32 0,39 161-1365,-34-158-5461</inkml:trace>
  <inkml:trace contextRef="#ctx0" brushRef="#br0" timeOffset="1">722 52 24575,'0'-9'0,"-4"-4"0,-2-4 0,0 6 0,1 9 0,2 10 0,1 3-8191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5.283"/>
    </inkml:context>
    <inkml:brush xml:id="br0">
      <inkml:brushProperty name="width" value="0.05" units="cm"/>
      <inkml:brushProperty name="height" value="0.05" units="cm"/>
      <inkml:brushProperty name="color" value="#F6630D"/>
    </inkml:brush>
  </inkml:definitions>
  <inkml:trace contextRef="#ctx0" brushRef="#br0">0 155 24575,'7'1'0,"-1"0"0,1 0 0,-1 0 0,0 1 0,0 0 0,1 0 0,-1 1 0,-1 0 0,1 0 0,0 0 0,-1 1 0,1-1 0,-1 1 0,0 1 0,0-1 0,-1 1 0,1 0 0,-1 0 0,0 0 0,3 6 0,5 8 0,0 1 0,-2 0 0,0 0 0,10 32 0,-7-8 0,-8-26 0,0 0 0,12 23 0,-17-41 0,0 1 0,0 0 0,0-1 0,1 1 0,-1-1 0,0 1 0,0-1 0,1 1 0,-1-1 0,0 1 0,1-1 0,-1 1 0,1-1 0,-1 0 0,1 1 0,-1-1 0,1 0 0,-1 1 0,1-1 0,-1 0 0,1 1 0,-1-1 0,1 0 0,-1 0 0,1 0 0,0 0 0,-1 1 0,1-1 0,-1 0 0,1 0 0,0 0 0,0 0 0,0-1 0,0 0 0,1 0 0,-1 1 0,0-1 0,0 0 0,0 0 0,0 0 0,0 0 0,0 0 0,0-1 0,0 1 0,0 0 0,0-2 0,21-47 0,-21 46 0,111-298 0,-109 295 0,15-34 0,-17 39 0,0 1 0,0-1 0,0 0 0,1 1 0,-1-1 0,0 0 0,1 1 0,-1 0 0,1-1 0,-1 1 0,1 0 0,-1 0 0,1 0 0,0 0 0,0 0 0,-1 0 0,1 0 0,3 0 0,-4 1 0,0 0 0,-1 0 0,1 0 0,0 0 0,0 1 0,0-1 0,0 0 0,0 1 0,0-1 0,-1 0 0,1 1 0,0-1 0,0 1 0,-1-1 0,1 1 0,0-1 0,-1 1 0,1 0 0,0-1 0,-1 1 0,1 0 0,-1 0 0,1-1 0,-1 1 0,1 0 0,0 1 0,8 27 0,-7-24 0,11 56 0,-7-35 0,10 37 0,-13-57 0,-1 1 0,1-1 0,0 1 0,0-1 0,1 0 0,0 0 0,0-1 0,0 1 0,1-1 0,6 6 0,-8-9 0,-1 0 0,1 0 0,0 0 0,0-1 0,0 1 0,0-1 0,0 0 0,0 0 0,0 0 0,0 0 0,1-1 0,-1 1 0,0-1 0,1 0 0,-1 1 0,0-2 0,0 1 0,1 0 0,-1-1 0,0 1 0,0-1 0,4-2 0,6-2 0,0 0 0,0-2 0,-1 1 0,11-9 0,-2 2 0,29-26 0,-42 32 0,1 0 0,-1 0 0,1 0 0,0 1 0,1 1 0,0-1 0,10-3 0,-18 8 0,-1 1 0,1 0 0,-1 0 0,0-1 0,1 1 0,-1 0 0,1 0 0,-1 0 0,1 0 0,-1 1 0,0-1 0,1 0 0,-1 1 0,1-1 0,-1 1 0,0-1 0,1 1 0,-1-1 0,0 1 0,0 0 0,0 0 0,0 0 0,1 0 0,-1 0 0,0 0 0,0 0 0,-1 0 0,1 0 0,0 0 0,0 0 0,0 2 0,3 5 0,0 0 0,-1 1 0,0-1 0,2 12 0,5 13 0,-6-26 0,-1 1 0,2-1 0,-1 0 0,1 0 0,0 0 0,1-1 0,-1 0 0,1 0 0,0 0 0,1-1 0,0 0 0,0 0 0,0 0 0,0-1 0,0 0 0,9 3 0,-5-4 0,1 0 0,-1 0 0,0-1 0,1 0 0,-1-1 0,0-1 0,1 0 0,0 0 0,-1-1 0,0 0 0,15-4 0,183-55 0,-161 45 0,-36 11 0,0 0 0,0 0 0,-1-1 0,0-1 0,13-7 0,-20 10 0,-1 1 0,0-1 0,0 0 0,0 0 0,0 0 0,-1 0 0,1-1 0,-1 1 0,1-1 0,-1 1 0,-1-1 0,1 0 0,0 0 0,-1 0 0,0 0 0,0 0 0,0 0 0,0 0 0,0-5 0,0-16 0,-2-46 0,1 63 0,-1-1 0,-1 1 0,1 0 0,-1-1 0,-1 1 0,0 0 0,0 0 0,0 1 0,-6-10 0,8 16 0,0-1 0,-1 0 0,1 1 0,-1-1 0,1 1 0,-1-1 0,1 1 0,-1-1 0,0 1 0,0 0 0,0 0 0,0 0 0,0 0 0,0 0 0,0 1 0,0-1 0,0 1 0,0-1 0,0 1 0,0 0 0,0 0 0,0-1 0,-1 2 0,1-1 0,0 0 0,0 0 0,0 1 0,0-1 0,0 1 0,0-1 0,0 1 0,0 0 0,0 0 0,0 0 0,0 0 0,0 0 0,0 1 0,-1 1 0,-7 4 0,1 0 0,1 0 0,-1 1 0,1 1 0,-12 16 0,10-11 0,1 0 0,0 0 0,1 1 0,1-1 0,0 2 0,1-1 0,1 1 0,1 0 0,0 0 0,-2 20 0,5-28 0,0 0 0,1 0 0,1 0 0,-1 0 0,1 0 0,0 0 0,1 0 0,0 0 0,0 0 0,1-1 0,0 1 0,0-1 0,1 0 0,-1 0 0,2 0 0,-1 0 0,1-1 0,0 0 0,0 0 0,1 0 0,0 0 0,12 8 0,-6-7 0,-1 0 0,2-1 0,-1 0 0,1-1 0,0-1 0,0 0 0,0 0 0,0-1 0,1-1 0,0-1 0,-1 0 0,1 0 0,0-1 0,-1-1 0,1 0 0,-1-1 0,1-1 0,-1 0 0,0-1 0,0 0 0,0-1 0,12-6 0,-23 10 0,0 0 0,0 0 0,0 0 0,0-1 0,0 1 0,-1 0 0,1-1 0,0 1 0,-1-1 0,1 0 0,-1 1 0,0-1 0,1 0 0,-1 0 0,0 0 0,0 0 0,0 0 0,-1 0 0,1 0 0,0 0 0,-1 0 0,1 0 0,-1 0 0,0-4 0,0 4 0,-1 0 0,0 0 0,0 1 0,0-1 0,0 0 0,0 0 0,0 1 0,0-1 0,0 1 0,-1-1 0,1 1 0,-1 0 0,1-1 0,-1 1 0,1 0 0,-1 0 0,0 0 0,1 0 0,-1 0 0,0 0 0,0 1 0,0-1 0,0 1 0,0-1 0,0 1 0,0 0 0,-2-1 0,-15-1-455,-1 1 0,-23 0 0,18 2-6371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6.383"/>
    </inkml:context>
    <inkml:brush xml:id="br0">
      <inkml:brushProperty name="width" value="0.05" units="cm"/>
      <inkml:brushProperty name="height" value="0.05" units="cm"/>
      <inkml:brushProperty name="color" value="#F6630D"/>
    </inkml:brush>
  </inkml:definitions>
  <inkml:trace contextRef="#ctx0" brushRef="#br0">328 127 24575,'1'-5'0,"0"1"0,0 0 0,0 0 0,1 0 0,-1-1 0,1 1 0,0 1 0,0-1 0,3-4 0,-1 3 0,-1 0 0,-1 0 0,1 0 0,-1-1 0,3-9 0,-4 14 0,-1 0 0,0-1 0,0 1 0,0 0 0,0-1 0,0 1 0,0-1 0,-1 1 0,1 0 0,0-1 0,-1 1 0,1 0 0,-1 0 0,1-1 0,-1 1 0,1 0 0,-1 0 0,0 0 0,0-1 0,0 1 0,0 0 0,0 0 0,0 0 0,0 1 0,0-1 0,0 0 0,0 0 0,-2 0 0,0-1 0,0 1 0,0 0 0,0 1 0,0-1 0,0 0 0,-1 1 0,1 0 0,0 0 0,0 0 0,0 0 0,-1 0 0,1 1 0,0-1 0,0 1 0,0 0 0,0 0 0,-4 1 0,-51 26 0,38-17 0,1 2 0,0 0 0,1 1 0,1 1 0,0 0 0,1 2 0,0 0 0,2 0 0,-18 29 0,26-37 0,0 0 0,2 0 0,-1 1 0,1 0 0,0 0 0,1 0 0,0 0 0,1 1 0,0-1 0,1 1 0,0-1 0,0 1 0,1 0 0,1-1 0,-1 1 0,2-1 0,0 1 0,0-1 0,1 1 0,0-1 0,0 0 0,8 13 0,-7-14 0,1-1 0,1 0 0,-1 0 0,1-1 0,1 1 0,-1-1 0,1-1 0,0 1 0,1-1 0,0 0 0,0-1 0,12 7 0,-8-6 0,1-1 0,0 0 0,1-1 0,-1-1 0,1 0 0,0-1 0,25 2 0,-7-5 0,-1 0 0,1-3 0,-1 0 0,0-2 0,-1-1 0,57-21 0,-30 4-1365,-10 1-5461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7.165"/>
    </inkml:context>
    <inkml:brush xml:id="br0">
      <inkml:brushProperty name="width" value="0.05" units="cm"/>
      <inkml:brushProperty name="height" value="0.05" units="cm"/>
      <inkml:brushProperty name="color" value="#F6630D"/>
    </inkml:brush>
  </inkml:definitions>
  <inkml:trace contextRef="#ctx0" brushRef="#br0">1577 203 24575,'-4'-7'0,"0"1"0,0 0 0,-1 1 0,0-1 0,0 1 0,0 0 0,-1 0 0,1 1 0,-9-6 0,-60-31 0,66 37 0,-30-13 0,-1 1 0,0 3 0,0 1 0,-1 1 0,-1 3 0,0 1 0,0 2 0,0 2 0,0 2 0,-53 4 0,39 3 0,1 1 0,-1 3 0,2 3 0,0 1 0,0 3 0,2 3 0,-62 31 0,79-32 0,1 1 0,1 1 0,1 2 0,1 2 0,1 0 0,1 2 0,1 1 0,1 1 0,2 1 0,1 2 0,2 0 0,-19 37 0,27-43 0,1 1 0,1 0 0,1 1 0,2 0 0,0 1 0,2 0 0,2 0 0,0 0 0,2 0 0,1 1 0,2-1 0,0 0 0,2 1 0,1-1 0,2 0 0,13 41 0,-7-39 0,1 0 0,1 0 0,2-2 0,1 0 0,2-1 0,0 0 0,2-2 0,1 0 0,1-2 0,1 0 0,1-2 0,1-1 0,1-1 0,1-1 0,0-1 0,33 15 0,-12-11 0,0-2 0,1-2 0,0-3 0,2-1 0,0-3 0,0-2 0,0-2 0,1-3 0,81-3 0,-61-6 0,-1-2 0,0-4 0,0-3 0,-2-2 0,0-4 0,94-41 0,-118 41 0,-2-2 0,-1-2 0,0-1 0,-2-3 0,-1-1 0,-2-2 0,-1-2 0,-1-1 0,-2-2 0,39-53 0,-56 65 0,-2 0 0,0-2 0,-2 1 0,0-1 0,-2-1 0,-2 0 0,0-1 0,-1 0 0,-2 0 0,-1-1 0,-1 1 0,-2-1 0,-1 0 0,-1 0 0,-1 0 0,-1 0 0,-2 1 0,-1-1 0,-1 1 0,-2 0 0,-1 0 0,-1 1 0,-1 0 0,-15-26 0,10 24 0,-1 2 0,-2 0 0,0 1 0,-2 0 0,-1 2 0,0 1 0,-2 0 0,-1 2 0,-1 1 0,0 1 0,-1 1 0,-1 1 0,-1 2 0,-1 1 0,0 1 0,0 1 0,-1 2 0,-1 1 0,1 2 0,-1 1 0,-59-4 0,80 10 0,-1 0 0,0 1 0,0 0 0,1 1 0,-1 0 0,1 0 0,-22 9 0,30-10 0,0 1 0,0-1 0,1 1 0,-1-1 0,0 1 0,1 0 0,-1 0 0,1 0 0,0 0 0,0 0 0,0 0 0,0 1 0,0-1 0,0 1 0,1-1 0,-1 1 0,1 0 0,0 0 0,-1 0 0,1 0 0,1 0 0,-1 0 0,0 0 0,1 0 0,-1 0 0,1 0 0,0 0 0,0 0 0,0 0 0,1 0 0,-1 0 0,1 0 0,0 0 0,1 4 0,5 14-1365,2-2-5461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1.499"/>
    </inkml:context>
    <inkml:brush xml:id="br0">
      <inkml:brushProperty name="width" value="0.05" units="cm"/>
      <inkml:brushProperty name="height" value="0.05" units="cm"/>
      <inkml:brushProperty name="color" value="#F6630D"/>
    </inkml:brush>
  </inkml:definitions>
  <inkml:trace contextRef="#ctx0" brushRef="#br0">19 317 24575,'2'-2'0,"1"-1"0,-1 0 0,0 0 0,0-1 0,0 1 0,0 0 0,-1-1 0,1 1 0,-1-1 0,0 1 0,0-1 0,-1 1 0,1-1 0,0 0 0,-1 0 0,0 1 0,0-1 0,-1-7 0,-1 0 0,0 0 0,0 0 0,-1 0 0,-9-20 0,10 25 0,-2-1 0,1 0 0,1 0 0,-1 0 0,-1-14 0,3 19 0,1 1 0,0-1 0,0 1 0,0-1 0,0 1 0,0-1 0,0 1 0,1-1 0,-1 1 0,0-1 0,1 1 0,-1-1 0,1 1 0,0-1 0,-1 1 0,1 0 0,0-1 0,0 1 0,0 0 0,0 0 0,0 0 0,0-1 0,0 1 0,0 0 0,0 0 0,1 1 0,-1-1 0,0 0 0,1 0 0,1 0 0,15-6 0,1 1 0,29-5 0,-31 8 0,0-1 0,0-1 0,29-12 0,-45 16 0,6-3 0,0 1 0,0 0 0,0 0 0,0 1 0,12-3 0,-17 5 0,-1 0 0,1 0 0,0 0 0,0 0 0,-1 0 0,1 0 0,0 0 0,0 1 0,-1-1 0,1 1 0,0-1 0,-1 1 0,1-1 0,0 1 0,-1 0 0,1 0 0,-1 0 0,0 0 0,1 0 0,-1 0 0,0 1 0,1-1 0,-1 0 0,0 0 0,0 1 0,0-1 0,0 1 0,0-1 0,1 4 0,3 12 0,0 1 0,-1-1 0,-1 1 0,0 0 0,-2 0 0,0 0 0,-2 27 0,2 26 0,22 173 0,-14-187 0,1 0 0,22 66 0,-20-99 0,-12-24 0,0 1 0,1-1 0,-1 0 0,0 0 0,0 0 0,0 0 0,0 0 0,1 1 0,-1-1 0,0 0 0,0 0 0,0 0 0,1 0 0,-1 0 0,0 0 0,0 0 0,1 0 0,-1 0 0,0 0 0,0 0 0,0 0 0,1 0 0,-1 0 0,0 0 0,0 0 0,1 0 0,-1 0 0,0 0 0,0 0 0,0 0 0,1 0 0,-1 0 0,0-1 0,0 1 0,0 0 0,0 0 0,1 0 0,-1 0 0,0 0 0,0-1 0,0 1 0,0 0 0,0 0 0,1 0 0,-1-1 0,0 1 0,0 0 0,1-4 0,1 0 0,-1 0 0,0 0 0,0 0 0,-1-1 0,1 1 0,-1 0 0,0-8 0,-2-4 0,0 0 0,0 0 0,-2 0 0,0 0 0,0 0 0,-2 1 0,-12-25 0,13 29 0,-1 1 0,0-1 0,0 2 0,-1-1 0,-1 1 0,0 0 0,0 0 0,0 1 0,-1 0 0,0 1 0,-15-9 0,19 13 0,1 1 0,-1-1 0,-1 1 0,1 1 0,0-1 0,0 1 0,-1 0 0,1 0 0,-1 0 0,1 1 0,-1 0 0,1 0 0,-1 0 0,1 1 0,-8 1 0,5 0 0,1 1 0,-1 0 0,1 0 0,-1 1 0,1 0 0,1 0 0,-1 0 0,0 1 0,-9 9 0,4-2 0,1 0 0,1 1 0,0 0 0,0 1 0,1 0 0,1 0 0,1 1 0,0 0 0,-9 26 0,14-34-62,1 0 0,-1-1 0,1 1 0,0 0 0,1 0 0,0 0 0,0 0 0,0 0 0,1 0 0,0 0 0,0 0 0,1 0-1,0 0 1,0-1 0,0 1 0,1-1 0,0 1 0,1-1 0,-1 0 0,1 0 0,9 10 0,13 10-6764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1.849"/>
    </inkml:context>
    <inkml:brush xml:id="br0">
      <inkml:brushProperty name="width" value="0.05" units="cm"/>
      <inkml:brushProperty name="height" value="0.05" units="cm"/>
      <inkml:brushProperty name="color" value="#F6630D"/>
    </inkml:brush>
  </inkml:definitions>
  <inkml:trace contextRef="#ctx0" brushRef="#br0">194 219 24575,'-1'-16'0,"0"1"0,-1-1 0,-1 1 0,0 0 0,-1 0 0,-8-21 0,10 30 0,0 1 0,-1-1 0,1 1 0,-1 0 0,0 0 0,0 0 0,0 0 0,-1 0 0,0 1 0,0-1 0,0 1 0,-1 0 0,1 1 0,-1-1 0,0 1 0,0 0 0,0 0 0,0 0 0,-10-3 0,13 6 0,0-1 0,0 1 0,1 0 0,-1 0 0,0 0 0,0 0 0,0 0 0,1 0 0,-1 0 0,0 1 0,0-1 0,1 1 0,-1-1 0,0 1 0,1 0 0,-1-1 0,0 1 0,1 0 0,-1 0 0,-1 2 0,0 0 0,0 0 0,1 0 0,-1 0 0,1 1 0,0-1 0,0 0 0,0 1 0,1 0 0,-2 3 0,-1 9 0,0-1 0,1 1 0,-2 24 0,5-39 0,-5 59 0,7 111 0,-2-165 0,1 0 0,-1-1 0,1 1 0,0-1 0,4 9 0,-5-14 0,0 1 0,1 0 0,-1-1 0,0 1 0,1 0 0,-1-1 0,1 1 0,-1-1 0,1 1 0,-1-1 0,1 1 0,-1-1 0,1 1 0,0-1 0,-1 0 0,1 1 0,0-1 0,-1 0 0,1 1 0,0-1 0,-1 0 0,1 0 0,0 0 0,0 0 0,-1 0 0,1 0 0,0 0 0,0 0 0,-1 0 0,1 0 0,0 0 0,0 0 0,-1 0 0,1-1 0,0 1 0,-1 0 0,1 0 0,0-1 0,-1 1 0,1-1 0,0 1 0,-1 0 0,1-1 0,-1 1 0,1-1 0,-1 1 0,1-1 0,-1 0 0,1 0 0,12-12 0,-1 0 0,-1-1 0,0 0 0,-1 0 0,0-1 0,-2-1 0,14-30 0,-10 20 0,24-36 0,-36 60 0,1 1 0,0 0 0,-1 0 0,1 0 0,-1 0 0,1 0 0,0 1 0,0-1 0,0 0 0,-1 0 0,1 0 0,0 1 0,0-1 0,0 0 0,0 1 0,0-1 0,0 1 0,0-1 0,1 1 0,-1 0 0,0-1 0,1 1 0,-1 0 0,0 1 0,0-1 0,-1 1 0,1-1 0,0 1 0,0-1 0,-1 1 0,1-1 0,-1 1 0,1 0 0,0 0 0,-1-1 0,0 1 0,1 0 0,-1 0 0,1-1 0,-1 1 0,0 0 0,0 0 0,1 0 0,-1 1 0,2 9 0,0 0 0,-1 0 0,0 13 0,0 8-47,2 46-1271,2-48-5508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2.207"/>
    </inkml:context>
    <inkml:brush xml:id="br0">
      <inkml:brushProperty name="width" value="0.05" units="cm"/>
      <inkml:brushProperty name="height" value="0.05" units="cm"/>
      <inkml:brushProperty name="color" value="#F6630D"/>
    </inkml:brush>
  </inkml:definitions>
  <inkml:trace contextRef="#ctx0" brushRef="#br0">26 73 24575,'0'-4'0,"1"-1"0,-1 0 0,0 0 0,0 0 0,-1-1 0,1 1 0,-1 0 0,-1 0 0,1 0 0,-1 0 0,-3-7 0,5 11 0,0 1 0,0 0 0,0 0 0,0-1 0,0 1 0,0 0 0,0 0 0,0 0 0,0-1 0,-1 1 0,1 0 0,0 0 0,0 0 0,0-1 0,0 1 0,0 0 0,-1 0 0,1 0 0,0 0 0,0 0 0,0-1 0,0 1 0,-1 0 0,1 0 0,0 0 0,0 0 0,-1 0 0,1 0 0,0 0 0,0 0 0,0 0 0,-1 0 0,1 0 0,0 0 0,0 0 0,-1 0 0,1 0 0,0 0 0,0 0 0,0 0 0,-1 0 0,1 0 0,0 0 0,0 0 0,-1 0 0,1 0 0,0 0 0,0 1 0,0-1 0,0 0 0,-1 0 0,1 0 0,0 0 0,0 1 0,0-1 0,0 0 0,-1 0 0,1 0 0,0 1 0,0-1 0,0 0 0,0 0 0,0 0 0,0 1 0,0-1 0,0 0 0,0 0 0,0 1 0,0-1 0,-4 18 0,3 1 0,1-1 0,1 0 0,1 0 0,0 0 0,1 0 0,1 0 0,1 0 0,0-1 0,2 0 0,0 0 0,0 0 0,18 26 0,-23-40 0,-1-1 0,1 0 0,-1 0 0,1 0 0,0 0 0,-1 0 0,1-1 0,0 1 0,0 0 0,0-1 0,1 0 0,-1 1 0,0-1 0,0 0 0,1 0 0,-1 0 0,1 0 0,3 0 0,-4-1 0,0 0 0,1 0 0,-1-1 0,0 1 0,0-1 0,0 1 0,0-1 0,0 0 0,0 0 0,0 0 0,0 0 0,0 0 0,0 0 0,-1 0 0,1-1 0,0 1 0,1-3 0,5-5 0,-1 0 0,0-1 0,-1 0 0,0 0 0,0-1 0,6-16 0,-3 1 0,10-24 0,-17 47 0,-1 0 0,1 0 0,0 0 0,0 0 0,0 0 0,0 0 0,0 1 0,0-1 0,1 1 0,-1 0 0,6-4 0,-6 6-57,0-1 0,0 1 1,1-1-1,-1 1 0,0 0 0,0 0 0,1 0 0,-1 0 0,0 1 0,0-1 0,0 1 1,0-1-1,1 1 0,-1 0 0,0-1 0,0 1 0,0 0 0,0 1 0,0-1 1,-1 0-1,1 0 0,0 1 0,2 1 0,13 11-6769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2.539"/>
    </inkml:context>
    <inkml:brush xml:id="br0">
      <inkml:brushProperty name="width" value="0.05" units="cm"/>
      <inkml:brushProperty name="height" value="0.05" units="cm"/>
      <inkml:brushProperty name="color" value="#F6630D"/>
    </inkml:brush>
  </inkml:definitions>
  <inkml:trace contextRef="#ctx0" brushRef="#br0">59 186 24575,'9'-9'0,"-5"5"0,0 1 0,0-1 0,-1 0 0,1 0 0,-1 0 0,0-1 0,-1 1 0,1-1 0,-1 1 0,0-1 0,0 0 0,0 0 0,0 0 0,0-7 0,-1 5 0,-1 1 0,0-1 0,0 0 0,-1 0 0,0 0 0,0 0 0,0 0 0,-5-11 0,5 15 0,0 1 0,1 0 0,-1 0 0,0 0 0,-1 1 0,1-1 0,0 0 0,-1 0 0,1 1 0,-1-1 0,1 1 0,-1-1 0,-3-2 0,4 4 0,-1-1 0,1 1 0,0 0 0,-1-1 0,1 1 0,-1 0 0,1 0 0,-1 0 0,1 0 0,-1 0 0,1 0 0,0 0 0,-1 0 0,1 1 0,-1-1 0,1 1 0,0-1 0,-1 1 0,1-1 0,0 1 0,-1 0 0,1-1 0,-2 3 0,0 0 0,-1 0 0,1 1 0,-1-1 0,1 1 0,0 0 0,0 0 0,1 1 0,-1-1 0,1 1 0,0-1 0,0 1 0,0-1 0,1 1 0,0 0 0,0 0 0,-1 8 0,0 4 0,1-1 0,0 1 0,4 27 0,-3-39 0,1 0 0,0-1 0,0 1 0,0 0 0,0-1 0,1 0 0,0 1 0,0-1 0,0 0 0,0 0 0,5 6 0,-6-9 0,0 1 0,1-1 0,-1 0 0,0 0 0,1 0 0,-1 0 0,1 0 0,0 0 0,-1 0 0,1-1 0,0 1 0,-1-1 0,1 1 0,0-1 0,0 1 0,0-1 0,-1 0 0,1 0 0,0 0 0,0 0 0,0 0 0,-1 0 0,1-1 0,0 1 0,0 0 0,-1-1 0,1 0 0,0 1 0,0-1 0,-1 0 0,4-2 0,2-1 0,0-1 0,0-1 0,0 1 0,-1-1 0,8-9 0,22-17 0,-36 31 0,1 0 0,0 1 0,-1-1 0,1 1 0,0 0 0,-1-1 0,1 1 0,0-1 0,-1 1 0,1 0 0,0 0 0,0-1 0,0 1 0,-1 0 0,1 0 0,0 0 0,0 0 0,0 0 0,-1 0 0,1 0 0,0 0 0,0 0 0,-1 0 0,1 1 0,0-1 0,0 0 0,0 0 0,-1 1 0,1-1 0,0 0 0,-1 1 0,1-1 0,0 1 0,-1-1 0,1 1 0,-1-1 0,1 1 0,-1 0 0,1-1 0,-1 1 0,1 0 0,-1-1 0,1 1 0,-1 0 0,0-1 0,1 1 0,-1 0 0,0 0 0,0-1 0,0 1 0,0 1 0,3 8 0,-1-1 0,-1 1 0,1 16 0,-1-7 0,0-11-151,1 0-1,0-1 0,0 1 0,1-1 1,0 1-1,0-1 0,0 0 1,7 9-1,5 4-6674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2.921"/>
    </inkml:context>
    <inkml:brush xml:id="br0">
      <inkml:brushProperty name="width" value="0.05" units="cm"/>
      <inkml:brushProperty name="height" value="0.05" units="cm"/>
      <inkml:brushProperty name="color" value="#F6630D"/>
    </inkml:brush>
  </inkml:definitions>
  <inkml:trace contextRef="#ctx0" brushRef="#br0">3059 445 24575,'-21'-25'2,"-1"1"0,-1 0 0,-1 2 0,-1 1 1,-1 1-1,-1 1 0,-1 1 0,0 2 0,-51-22 0,25 17-53,-2 2 0,0 2 0,-1 3 0,-88-11 0,51 17-282,0 3 1,0 5-1,0 4 1,-155 26-1,113-3-174,2 6-1,-203 78 1,219-64 527,2 6 1,-184 115 0,238-127-169,2 2 1,1 4-1,3 1 1,2 4-1,-93 113 1,122-132 109,2 1-1,2 0 1,1 2 0,2 0 0,1 1-1,2 1 1,-13 51 0,23-69 34,1 1 0,1 0 1,0-1-1,2 1 0,0 0 0,2 0 1,0 0-1,2 0 0,0 0 1,1 0-1,1-1 0,1 0 0,0 0 1,2 0-1,18 33 0,-8-26 6,1 0 1,2 0-1,1-2 0,1-1 0,0-1 0,2 0 1,1-2-1,1-1 0,0-2 0,2 0 0,30 13 0,8 1 11,1-4-1,2-2 0,138 30 0,-83-32 6,0-7 1,2-4-1,0-6 0,245-19 0,-197-8-1,-1-8 0,-1-7 0,168-58 0,-212 51-20,-3-6 0,-1-4-1,144-86 1,-203 97 7,-2-2 1,91-82-1,-113 87 7,-3-3 0,-1-1 0,-2-2 0,36-57-1,-51 67 10,-2-1-1,-1-1 1,-1-1-1,-2 0 1,-2-1-1,-2 0 1,-1-1-1,6-53 1,-13 65-13,-1 0-1,-2-1 1,0 1 0,-2 0 0,-2 0-1,0 0 1,-1 0 0,-2 1 0,-1-1-1,-1 2 1,-1-1 0,-1 1 0,-15-24-1,9 23-6,0 1 0,-2 0 0,-1 2 0,0 0 0,-2 1 0,-38-30 0,26 28 0,-1 1 0,-1 1 0,0 3 0,-52-21 0,15 14 0,0 4 0,-1 3 0,-1 3 0,-147-12 0,136 24-172,0 4-1,0 3 1,-162 28-1,123-5-3278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5.908"/>
    </inkml:context>
    <inkml:brush xml:id="br0">
      <inkml:brushProperty name="width" value="0.05" units="cm"/>
      <inkml:brushProperty name="height" value="0.05" units="cm"/>
      <inkml:brushProperty name="color" value="#F6630D"/>
    </inkml:brush>
  </inkml:definitions>
  <inkml:trace contextRef="#ctx0" brushRef="#br0">679 1 24575,'-6'0'0,"0"1"0,0 0 0,0 0 0,1 0 0,-1 1 0,0 0 0,1 0 0,-1 1 0,1-1 0,-5 4 0,-51 39 0,43-31 0,-164 146 0,130-109 0,-3-2 0,-108 73 0,163-121 0,-37 18 0,35-18 0,1-1 0,-1 1 0,0-1 0,0 1 0,1-1 0,-1 0 0,0 1 0,0-1 0,1 0 0,-1 0 0,0 0 0,0 0 0,1-1 0,-1 1 0,0 0 0,0-1 0,1 1 0,-1-1 0,0 0 0,-1 0 0,3 0 0,-1 1 0,1-1 0,-1 0 0,1 1 0,-1-1 0,1 0 0,-1 1 0,1-1 0,0 0 0,-1 0 0,1 1 0,0-1 0,0 0 0,-1 0 0,1 1 0,0-1 0,0 0 0,0 0 0,0 0 0,0 1 0,0-1 0,0 0 0,0 0 0,1 0 0,-1 1 0,0-1 0,0 0 0,1 0 0,-1 1 0,0-1 0,1 0 0,-1 0 0,1 1 0,-1-1 0,1 1 0,-1-1 0,1 0 0,-1 1 0,1-1 0,0 1 0,-1-1 0,1 1 0,1-1 0,31-21 0,-28 19 0,1 1 0,0 0 0,0 1 0,0-1 0,0 1 0,0 1 0,0-1 0,0 1 0,1 0 0,-1 0 0,0 1 0,0 0 0,11 2 0,-8 0 0,0 1 0,0 0 0,0 0 0,0 1 0,-1 0 0,1 0 0,13 13 0,-2 2 0,0 0 0,-2 1 0,0 1 0,-2 0 0,16 30 0,74 132-1365,-78-132-5461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6.324"/>
    </inkml:context>
    <inkml:brush xml:id="br0">
      <inkml:brushProperty name="width" value="0.05" units="cm"/>
      <inkml:brushProperty name="height" value="0.05" units="cm"/>
      <inkml:brushProperty name="color" value="#F6630D"/>
    </inkml:brush>
  </inkml:definitions>
  <inkml:trace contextRef="#ctx0" brushRef="#br0">889 67 24575,'1'0'0,"0"-1"0,0 0 0,0 0 0,0 0 0,0 0 0,0 0 0,-1 0 0,1 0 0,0-1 0,-1 1 0,1 0 0,0 0 0,-1 0 0,0-1 0,1 1 0,-1 0 0,0-1 0,0 1 0,1 0 0,-1-1 0,0 1 0,0 0 0,-1-1 0,1 1 0,0 0 0,0 0 0,-1-1 0,1 1 0,0 0 0,-1-1 0,0 1 0,1 0 0,-1 0 0,0 0 0,1 0 0,-1 0 0,-1-1 0,0-1 0,0 1 0,-1 1 0,1-1 0,-1 0 0,1 0 0,-1 1 0,0 0 0,1-1 0,-1 1 0,0 0 0,0 0 0,0 1 0,0-1 0,0 1 0,-5-1 0,-6 2 0,0 0 0,-1 1 0,1 1 0,0 0 0,0 1 0,1 0 0,-1 1 0,1 1 0,-19 10 0,-6 6 0,-62 49 0,53-32 0,1 1 0,3 3 0,1 2 0,3 1 0,1 2 0,-32 56 0,35-46 0,3 2 0,2 1 0,3 1 0,3 2 0,-20 80 0,34-102 0,2 0 0,2 0 0,1 0 0,3 1 0,1 0 0,2 0 0,11 66 0,-7-83 0,1 0 0,1-1 0,1 1 0,1-1 0,2-1 0,0 0 0,2-1 0,1 0 0,0 0 0,2-2 0,0 0 0,1-1 0,27 24 0,-17-21 6,2 0 0,0-3 0,1 0 0,1-2 0,44 19 0,-27-18-116,0-1 0,1-3 0,63 10 0,-20-11-16,2-5 0,-1-3 0,163-12 0,-139-5 126,-1-4 0,182-50 0,-211 40 0,0-5 0,-3-3 0,154-84 0,-199 93 2,0-1-1,-2-2 1,-1-1-1,-1-2 1,33-37-1,-51 47-26,0 0-1,-1-2 0,-2 0 0,0 0 1,-1-2-1,-1 1 0,-1-2 0,-1 1 0,-2-2 1,7-28-1,-10 25 20,-1 1-1,-1-1 1,-1-1 0,-2 1-1,-1 0 1,-1 0 0,-1 0 0,-2 0-1,-13-44 1,6 39 9,-1 0-1,-1 1 1,-2 1-1,-1 1 1,-2 0-1,-1 1 1,-29-33-1,16 27-19,-1 1 0,-1 1 0,-3 2 0,0 2-1,-2 2 1,-1 1 0,-1 2 0,-1 2 0,-1 2 0,-1 1-1,-83-22 1,67 29-224,0 2-1,0 3 0,-1 3 0,0 3 0,0 2 1,0 3-1,-64 12 0,-32 13-4584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6.790"/>
    </inkml:context>
    <inkml:brush xml:id="br0">
      <inkml:brushProperty name="width" value="0.05" units="cm"/>
      <inkml:brushProperty name="height" value="0.05" units="cm"/>
      <inkml:brushProperty name="color" value="#F6630D"/>
    </inkml:brush>
  </inkml:definitions>
  <inkml:trace contextRef="#ctx0" brushRef="#br0">56 468 24575,'-25'89'0,"15"-50"0,3 0 0,1 0 0,-2 75 0,10-109 0,2-11 0,2-14 0,19-147 0,-10 48 0,-10 92 0,7-54 0,5 0 0,40-120 0,-53 190 0,1 0 0,0 0 0,1 0 0,12-16 0,-17 25 0,0 0 0,1 1 0,-1-1 0,1 1 0,0-1 0,-1 1 0,1 0 0,0-1 0,0 1 0,0 0 0,0 0 0,0 0 0,0 1 0,3-2 0,-4 2 0,1 0 0,-1 0 0,1 0 0,-1 1 0,1-1 0,-1 0 0,1 1 0,-1-1 0,1 1 0,-1-1 0,1 1 0,-1 0 0,0-1 0,1 1 0,-1 0 0,0 0 0,0 0 0,0 0 0,1 0 0,-1 0 0,0 1 0,1 1 0,6 9 0,0-1 0,-1 1 0,-1 1 0,0-1 0,8 26 0,16 75 0,-22-80 0,31 120-1365,-21-90-5461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7.471"/>
    </inkml:context>
    <inkml:brush xml:id="br0">
      <inkml:brushProperty name="width" value="0.05" units="cm"/>
      <inkml:brushProperty name="height" value="0.05" units="cm"/>
      <inkml:brushProperty name="color" value="#F6630D"/>
    </inkml:brush>
  </inkml:definitions>
  <inkml:trace contextRef="#ctx0" brushRef="#br0">66 495 24575,'-4'0'0,"1"-1"0,0 1 0,0-1 0,0 0 0,0 0 0,0 0 0,0 0 0,0 0 0,0-1 0,0 1 0,1-1 0,-1 0 0,0 1 0,1-1 0,0-1 0,-1 1 0,1 0 0,-3-4 0,4 4 0,0 1 0,0 0 0,0-1 0,0 1 0,1-1 0,-1 1 0,0-1 0,1 1 0,-1-1 0,1 0 0,0 1 0,-1-1 0,1 0 0,0 1 0,0-1 0,0 0 0,0 1 0,0-1 0,0 0 0,1 1 0,-1-1 0,1 0 0,-1 1 0,1-1 0,-1 1 0,1-1 0,0 1 0,0-1 0,0 1 0,0 0 0,0-1 0,0 1 0,0 0 0,0 0 0,3-2 0,23-17 0,1 1 0,1 1 0,33-15 0,18-10 0,-28 12 0,85-67 0,-136 97 0,0 0 0,0 0 0,0 1 0,1-1 0,-1 0 0,0 1 0,0-1 0,1 0 0,-1 1 0,0 0 0,1-1 0,-1 1 0,0 0 0,1-1 0,-1 1 0,1 0 0,-1 0 0,0 0 0,1 0 0,-1 1 0,1-1 0,-1 0 0,0 1 0,1-1 0,-1 0 0,0 1 0,1 0 0,-1-1 0,0 1 0,0 0 0,0-1 0,1 1 0,-1 0 0,0 0 0,0 0 0,0 0 0,0 0 0,-1 0 0,1 1 0,0-1 0,0 0 0,0 2 0,6 8 0,-1 0 0,0 1 0,7 22 0,-7-18 0,54 145 0,-52-135 0,-1 1 0,-1 0 0,-2 0 0,1 33 0,-4-56 0,-2 0 0,1-1 0,0 1 0,-1 0 0,0-1 0,1 1 0,-2 0 0,-1 4 0,3-7 0,0-1 0,0 0 0,-1 1 0,1-1 0,0 0 0,0 1 0,0-1 0,-1 0 0,1 1 0,0-1 0,-1 0 0,1 0 0,0 1 0,0-1 0,-1 0 0,1 0 0,0 0 0,-1 1 0,1-1 0,-1 0 0,1 0 0,0 0 0,-1 0 0,1 0 0,0 0 0,-1 0 0,1 0 0,-1 0 0,0 0 0,0 0 0,0-1 0,0 1 0,1-1 0,-1 0 0,0 0 0,0 1 0,0-1 0,0 0 0,1 0 0,-1 0 0,0 0 0,1 0 0,-1 0 0,0 0 0,0-2 0,-6-14 0,1-1 0,1 0 0,0-1 0,2 1 0,-3-31 0,2 22 0,-4-31 0,0-73 0,8 108 0,1 1 0,1 0 0,1 0 0,1 0 0,1 0 0,11-31 0,-15 49 0,1 1 0,-1-1 0,1 1 0,0 0 0,0 0 0,0 0 0,0 0 0,1 0 0,-1 0 0,1 1 0,-1-1 0,1 1 0,0 0 0,0 0 0,0 0 0,0 0 0,1 0 0,-1 1 0,0-1 0,1 1 0,-1 0 0,1 0 0,0 0 0,-1 0 0,1 1 0,-1 0 0,1 0 0,0 0 0,0 0 0,-1 0 0,1 1 0,-1-1 0,7 3 0,7 1 0,-1 2 0,0 0 0,0 1 0,0 0 0,28 19 0,-32-18 0,1 0 0,-1 2 0,-1-1 0,0 1 0,18 21 0,-27-28 0,0-1 0,0 0 0,0 1 0,0-1 0,-1 1 0,1 0 0,-1 0 0,1-1 0,-1 1 0,0 0 0,0 0 0,-1 0 0,1 0 0,-1 0 0,1 1 0,-1-1 0,0 0 0,0 0 0,0 0 0,-1 0 0,1 0 0,-1 0 0,1 0 0,-1 0 0,0 0 0,0 0 0,-1 0 0,1 0 0,-1 0 0,1-1 0,-1 1 0,0-1 0,0 1 0,-3 2 0,-6 5 0,-1-1 0,0-1 0,0 0 0,-1-1 0,0 0 0,0-1 0,-16 5 0,-33 17 0,61-28 0,0 0 0,0 1 0,0-1 0,0 1 0,0 0 0,0-1 0,0 1 0,0 0 0,0-1 0,0 1 0,0 0 0,1 0 0,-1 0 0,0 0 0,0 1 0,1-1 0,0-1 0,1 0 0,-1 1 0,0-1 0,1 0 0,-1 1 0,0-1 0,1 0 0,-1 0 0,1 0 0,-1 1 0,0-1 0,1 0 0,-1 0 0,1 0 0,-1 0 0,1 0 0,-1 0 0,1 0 0,-1 0 0,0 0 0,1 0 0,-1 0 0,1 0 0,0 0 0,48-4 0,-40 2 0,11 0 0,19-3 0,-1 2 0,41 3 0,-69 0 0,-1 0 0,0 1 0,0 1 0,0-1 0,0 1 0,0 1 0,0 0 0,-1 0 0,1 1 0,-1 0 0,0 0 0,0 1 0,0 0 0,9 9 0,-15-13 0,0 1 0,-1 0 0,1 0 0,-1 0 0,1 0 0,-1 0 0,0 0 0,1 1 0,-1-1 0,-1 0 0,1 0 0,0 1 0,0-1 0,-1 1 0,1-1 0,-1 1 0,0-1 0,0 1 0,0 2 0,-1-1 0,1 0 0,-2 0 0,1 0 0,0 0 0,-1-1 0,1 1 0,-1 0 0,0 0 0,0-1 0,-5 6 0,-2 2 0,-1-1 0,-1 1 0,0-2 0,0 1 0,-18 10 0,9-7-195,-2-2 0,1 0 0,-1-1 0,-1-1 0,0-1 0,-37 7 0,23-8-6631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7.841"/>
    </inkml:context>
    <inkml:brush xml:id="br0">
      <inkml:brushProperty name="width" value="0.05" units="cm"/>
      <inkml:brushProperty name="height" value="0.05" units="cm"/>
      <inkml:brushProperty name="color" value="#F6630D"/>
    </inkml:brush>
  </inkml:definitions>
  <inkml:trace contextRef="#ctx0" brushRef="#br0">1 1 24575,'4'0'0,"2"4"0,0 7 0,-1 6 0,-2 5 0,-1 7 0,-1 4 0,0 6 0,-1 0 0,0 4 0,-1-2 0,6-2 0,1 0 0,-1-1 0,0-11 0,-2-11-8191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8.194"/>
    </inkml:context>
    <inkml:brush xml:id="br0">
      <inkml:brushProperty name="width" value="0.05" units="cm"/>
      <inkml:brushProperty name="height" value="0.05" units="cm"/>
      <inkml:brushProperty name="color" value="#F6630D"/>
    </inkml:brush>
  </inkml:definitions>
  <inkml:trace contextRef="#ctx0" brushRef="#br0">2 165 24575,'0'-37'0,"-1"17"0,1-1 0,1 1 0,4-25 0,-5 43 0,0 1 0,1 0 0,-1-1 0,0 1 0,1 0 0,-1-1 0,1 1 0,-1 0 0,1 0 0,0 0 0,-1-1 0,1 1 0,0 0 0,1-2 0,-1 3 0,-1 0 0,1 0 0,-1 0 0,0 0 0,1 0 0,-1 0 0,1 0 0,-1 0 0,0 0 0,1 0 0,-1 0 0,1 0 0,-1 0 0,0 0 0,1 0 0,-1 0 0,1 0 0,-1 1 0,0-1 0,1 0 0,-1 0 0,0 0 0,1 1 0,-1-1 0,0 0 0,1 0 0,-1 1 0,0-1 0,0 0 0,1 1 0,2 4 0,1 0 0,-1 0 0,0 0 0,-1 1 0,4 6 0,102 313 118,-44-123-1601,-53-169-5343</inkml:trace>
  <inkml:trace contextRef="#ctx0" brushRef="#br0" timeOffset="1">83 274 24575,'0'-4'0,"5"-3"0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8.543"/>
    </inkml:context>
    <inkml:brush xml:id="br0">
      <inkml:brushProperty name="width" value="0.05" units="cm"/>
      <inkml:brushProperty name="height" value="0.05" units="cm"/>
      <inkml:brushProperty name="color" value="#F6630D"/>
    </inkml:brush>
  </inkml:definitions>
  <inkml:trace contextRef="#ctx0" brushRef="#br0">1 407 24575,'0'-32'0,"0"26"0,0 21 0,4 67 0,5 0 0,22 101 0,8 62 0,-69-763 0,41 572 0,7 176 0,-14-295 0,3 0 0,20-87 0,-19 112 0,70-278 0,-75 307 0,0 0 0,1 1 0,0 0 0,1-1 0,0 2 0,1-1 0,7-9 0,-12 18 0,-1 0 0,1 1 0,-1-1 0,1 0 0,0 1 0,-1-1 0,1 0 0,0 1 0,-1-1 0,1 1 0,0-1 0,0 1 0,0 0 0,-1-1 0,1 1 0,0 0 0,0-1 0,0 1 0,0 0 0,0 0 0,0 0 0,0 0 0,-1 0 0,1 0 0,0 0 0,0 0 0,0 0 0,0 0 0,0 1 0,0-1 0,-1 0 0,1 1 0,0-1 0,0 0 0,0 1 0,0-1 0,-1 1 0,1-1 0,0 1 0,-1 0 0,1-1 0,0 1 0,-1 0 0,1-1 0,-1 1 0,1 0 0,-1 0 0,1 0 0,-1 1 0,4 4 0,-1 1 0,0-1 0,0 1 0,3 13 0,2 17 24,-1 0 0,-2 0 0,-1 0 0,-3 64 0,-5-37-767,-24 120 1,11-105-6084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7.980"/>
    </inkml:context>
    <inkml:brush xml:id="br0">
      <inkml:brushProperty name="width" value="0.05" units="cm"/>
      <inkml:brushProperty name="height" value="0.05" units="cm"/>
      <inkml:brushProperty name="color" value="#F6630D"/>
    </inkml:brush>
  </inkml:definitions>
  <inkml:trace contextRef="#ctx0" brushRef="#br0">1145 608 24575,'8'-9'0,"0"0"0,0 0 0,-1-1 0,0-1 0,-1 1 0,0-1 0,0 0 0,-1 0 0,-1-1 0,0 1 0,4-22 0,-7 27 0,0 1 0,0-1 0,-1 0 0,0 1 0,0-1 0,0 0 0,-1 1 0,0-1 0,0 1 0,0-1 0,-1 1 0,0-1 0,0 1 0,0 0 0,0 0 0,-1 0 0,0 0 0,0 0 0,-1 1 0,1-1 0,-1 1 0,0 0 0,0 0 0,0 0 0,-1 1 0,1-1 0,-6-2 0,-3-1 0,-1 1 0,1 1 0,-1 0 0,0 0 0,0 2 0,0 0 0,0 0 0,-1 1 0,-15 1 0,-2 0 0,-1 2 0,1 2 0,-32 6 0,17 1 0,0 3 0,1 1 0,1 2 0,0 2 0,2 2 0,0 2 0,1 2 0,1 2 0,2 1 0,-54 48 0,63-48 0,1 2 0,1 0 0,2 2 0,1 1 0,2 1 0,0 1 0,3 1 0,1 1 0,1 0 0,2 2 0,2 0 0,-16 69 0,25-77 1,1-1 0,2 1 0,1 0-1,2 0 1,1-1 0,1 1 0,1-1-1,2 1 1,0-1 0,3-1 0,0 1-1,2-2 1,0 1 0,2-1 0,1-1-1,32 44 1,-20-36-14,2-1 0,1-1-1,1-1 1,2-2 0,1-1-1,1-1 1,1-2 0,2-2-1,0-1 1,1-2 0,43 16-1,-21-15-105,0-3 0,2-3 0,-1-2-1,2-3 1,0-3 0,-1-2 0,2-3 0,-1-3 0,89-13-1,-47-2-61,-1-5-1,-1-5 0,-2-4 1,179-78-1,-185 63 183,-2-3 1,-1-5-1,-4-4 0,83-68 1,-119 81-13,-1-2 0,-3-3 0,-1-1 0,-3-2 0,-2-3 0,-3-1 0,40-73 0,-60 91-36,-2-1 0,-1 0-1,-2-1 1,-2 0-1,-2-1 1,-1-1-1,-2 1 1,2-59 0,-9 74 53,-1 0-1,-1-1 1,-1 1 0,-2 0 0,0 1 0,-11-30 0,9 36-8,-1 0 1,-1 0-1,-1 1 0,0 1 0,-1 0 0,-1 0 0,-1 1 0,-23-24 1,13 20 1,-1 2 0,0 0 0,-1 1 0,-1 2 0,0 1 0,-1 0 0,-1 2 0,0 2 0,0 0 0,-1 2 0,0 1 0,-46-5-1,14 6 1,0 2 0,1 4 0,-1 1 0,0 4 0,-72 14 0,61-3-455,-136 47 0,99-19-4096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8.503"/>
    </inkml:context>
    <inkml:brush xml:id="br0">
      <inkml:brushProperty name="width" value="0.05" units="cm"/>
      <inkml:brushProperty name="height" value="0.05" units="cm"/>
      <inkml:brushProperty name="color" value="#F6630D"/>
    </inkml:brush>
  </inkml:definitions>
  <inkml:trace contextRef="#ctx0" brushRef="#br0">324 57 24575,'-5'-6'0,"-2"0"0,1 1 0,-1 0 0,1 1 0,-1-1 0,0 1 0,-1 1 0,1-1 0,-1 1 0,0 1 0,0-1 0,1 1 0,-2 1 0,1 0 0,0 0 0,0 0 0,0 1 0,0 0 0,-1 0 0,1 1 0,0 0 0,0 1 0,0 0 0,0 0 0,1 1 0,-1 0 0,0 0 0,1 1 0,0-1 0,0 2 0,0-1 0,0 1 0,1 0 0,0 1 0,0-1 0,0 1 0,1 0 0,-9 12 0,9-10 0,1 0 0,-1 1 0,2-1 0,-1 1 0,1-1 0,1 1 0,0 0 0,0 0 0,0 0 0,1 1 0,1-1 0,-1 0 0,2 0 0,-1 0 0,1 1 0,4 14 0,-3-16 0,1 0 0,1 0 0,-1 0 0,1-1 0,0 1 0,1-1 0,0 0 0,0 0 0,0-1 0,1 1 0,0-1 0,0 0 0,1-1 0,0 0 0,0 0 0,0 0 0,0-1 0,10 5 0,-6-5 13,0 0 0,0-1 0,0 0 0,0 0 0,0-1 0,1 0 0,-1-1 0,17-1 0,-1-1-507,-1-2 0,39-9 0,0-3-6332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9.353"/>
    </inkml:context>
    <inkml:brush xml:id="br0">
      <inkml:brushProperty name="width" value="0.05" units="cm"/>
      <inkml:brushProperty name="height" value="0.05" units="cm"/>
      <inkml:brushProperty name="color" value="#F6630D"/>
    </inkml:brush>
  </inkml:definitions>
  <inkml:trace contextRef="#ctx0" brushRef="#br0">1 437 24575,'0'-1'0,"0"-1"0,0 1 0,0-1 0,0 1 0,0-1 0,0 1 0,0-1 0,0 1 0,1-1 0,-1 1 0,1-1 0,-1 1 0,2-3 0,-2 5 0,1-1 0,-1 0 0,1 0 0,-1 0 0,0 0 0,1 0 0,-1 0 0,1 0 0,-1 1 0,0-1 0,1 0 0,-1 0 0,0 1 0,1-1 0,-1 0 0,0 1 0,0-1 0,1 0 0,-1 0 0,0 1 0,0-1 0,1 1 0,-1-1 0,0 0 0,0 1 0,0-1 0,0 1 0,1 0 0,15 43 0,-7-7 0,-2 0 0,-2 1 0,-1 0 0,-2 41 0,-2-111 0,4-222 0,1 180 0,21-119 0,-23 182 0,0-1 0,0 1 0,1 0 0,0 0 0,1 0 0,0 0 0,1 1 0,9-13 0,-13 20 0,0 1 0,0-1 0,1 1 0,-1 0 0,1-1 0,-1 1 0,1 1 0,0-1 0,0 0 0,-1 0 0,1 1 0,1 0 0,-1 0 0,0 0 0,0 0 0,0 0 0,0 0 0,1 1 0,-1 0 0,0-1 0,1 1 0,-1 0 0,0 1 0,1-1 0,-1 1 0,0-1 0,0 1 0,0 0 0,1 0 0,-1 0 0,0 1 0,0-1 0,5 4 0,1 1 0,0 0 0,0 0 0,0 1 0,-1 0 0,0 1 0,-1 0 0,1 0 0,-2 0 0,1 1 0,-1 0 0,0 0 0,-1 1 0,0 0 0,0 0 0,4 17 0,-6-18 0,-1-1 0,-1 1 0,1 0 0,-1-1 0,-1 1 0,0 0 0,0 0 0,-1-1 0,0 1 0,0 0 0,-1 0 0,0-1 0,-1 0 0,0 1 0,0-1 0,0 0 0,-1 0 0,-1 0 0,-9 13 0,0-4 0,-1-1 0,-1 0 0,0-1 0,-33 22 0,-79 41 0,126-78 0,0 1 0,0 0 0,1-1 0,-1 1 0,0 0 0,1 0 0,-1 0 0,1 1 0,-1-1 0,1 0 0,-1 1 0,1-1 0,0 1 0,0-1 0,0 1 0,0-1 0,0 1 0,-2 3 0,4-4 0,0 0 0,0 1 0,-1-1 0,1 0 0,0 0 0,0 0 0,0 0 0,0 0 0,0 0 0,1 0 0,-1 0 0,0 0 0,0 0 0,0-1 0,1 1 0,-1 0 0,1-1 0,-1 1 0,0-1 0,1 0 0,-1 1 0,1-1 0,-1 0 0,3 0 0,146 34 0,90 25 0,-205-49-1365,-6-2-5461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9.711"/>
    </inkml:context>
    <inkml:brush xml:id="br0">
      <inkml:brushProperty name="width" value="0.05" units="cm"/>
      <inkml:brushProperty name="height" value="0.05" units="cm"/>
      <inkml:brushProperty name="color" value="#F6630D"/>
    </inkml:brush>
  </inkml:definitions>
  <inkml:trace contextRef="#ctx0" brushRef="#br0">25 111 24575,'-1'0'0,"0"0"0,0 0 0,0 0 0,0 0 0,0 0 0,0 0 0,0-1 0,0 1 0,1 0 0,-1 0 0,0-1 0,0 1 0,0 0 0,0-1 0,1 1 0,-1-1 0,0 1 0,0-1 0,1 0 0,-1 1 0,0-1 0,1 1 0,-1-1 0,1 0 0,-1 0 0,1 1 0,-1-1 0,1 0 0,0 0 0,-1 0 0,1 0 0,0 1 0,-1-1 0,1-1 0,0 1 0,0-1 0,0 1 0,0-1 0,0 1 0,1 0 0,-1-1 0,0 1 0,1 0 0,-1 0 0,1-1 0,-1 1 0,1 0 0,-1 0 0,1-1 0,0 1 0,0 0 0,0 0 0,-1 0 0,1 0 0,0 0 0,3-1 0,10-6 0,0 1 0,1 0 0,0 2 0,0-1 0,1 2 0,30-6 0,9-2 0,-76 8 0,-20 3 0,35 1 0,0 0 0,0 0 0,0 1 0,0 0 0,0 0 0,0 0 0,-11 5 0,15-5 0,0 0 0,0 1 0,0-1 0,1 0 0,-1 1 0,0-1 0,1 1 0,-1-1 0,1 1 0,0 0 0,-1 0 0,1 0 0,0 0 0,0 0 0,0 0 0,0 0 0,0 0 0,1 0 0,-1 0 0,1 0 0,-1 1 0,1-1 0,0 0 0,0 0 0,0 4 0,2 20 0,0 0 0,3 1 0,6 25 0,3 14 0,-2 3-1365,0-3-5461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6.589"/>
    </inkml:context>
    <inkml:brush xml:id="br0">
      <inkml:brushProperty name="width" value="0.05" units="cm"/>
      <inkml:brushProperty name="height" value="0.05" units="cm"/>
      <inkml:brushProperty name="color" value="#F6630D"/>
    </inkml:brush>
  </inkml:definitions>
  <inkml:trace contextRef="#ctx0" brushRef="#br0">810 833 24575,'23'-39'0,"-18"33"0,-1-1 0,0 1 0,0-1 0,0 0 0,-1 0 0,0 0 0,0-1 0,-1 1 0,0-1 0,2-10 0,-4 16 0,0 0 0,-1 1 0,1-1 0,-1 1 0,1-1 0,-1 1 0,1-1 0,-1 1 0,0-1 0,0 1 0,0-1 0,0 1 0,0 0 0,0-1 0,0 1 0,0 0 0,-1 0 0,1 0 0,0 0 0,-1 0 0,1 0 0,0 0 0,-1 1 0,1-1 0,-1 1 0,0-1 0,1 1 0,-4-1 0,-5-2 0,0 1 0,-1 1 0,-14 0 0,20 0 0,-174 0 0,-70-6 0,239 6 0,-33-1 0,0-3 0,0-2 0,1-1 0,-62-21 0,100 28 0,0-1 0,0 0 0,0 1 0,1-1 0,-1-1 0,1 1 0,-1-1 0,1 1 0,0-1 0,0 0 0,0 0 0,0 0 0,1 0 0,-1-1 0,1 1 0,0-1 0,-2-4 0,2 3 0,1 1 0,0-1 0,1 0 0,-1 1 0,1-1 0,0 0 0,0 1 0,0-1 0,1 0 0,0 1 0,-1-1 0,2 1 0,-1-1 0,0 1 0,3-6 0,3-4 0,0 1 0,0-1 0,1 1 0,1 1 0,0 0 0,13-13 0,71-64 0,-66 64 0,142-111 0,-138 114 0,2 2 0,0 1 0,58-23 0,-82 38 0,0 1 0,0 0 0,0 1 0,0 0 0,0 1 0,0 0 0,1 0 0,14 1 0,-20 1 0,0-1 0,0 1 0,0 0 0,0 0 0,0 1 0,-1-1 0,1 1 0,0 0 0,-1 0 0,1 0 0,-1 0 0,1 0 0,-1 1 0,0 0 0,0 0 0,0-1 0,-1 2 0,1-1 0,-1 0 0,1 0 0,2 7 0,1 3 0,-1 0 0,0 1 0,-1-1 0,0 1 0,-1 0 0,2 27 0,-2 92 0,-3-95 0,-5 446 0,0 175 0,4-678 0,-1 0 0,-1 1 0,-1-1 0,-1 1 0,0 0 0,-11-25 0,12 33 0,-1-1 0,0 1 0,0 0 0,-1 0 0,0 1 0,-1 0 0,0 0 0,0 0 0,-1 1 0,0 0 0,-1 1 0,0 0 0,-14-9 0,18 13 0,0 1 0,0 0 0,-1 0 0,1 1 0,0-1 0,-1 1 0,0 0 0,1 1 0,-1-1 0,1 1 0,-1 0 0,0 1 0,1-1 0,-1 1 0,-9 3 0,7-1 0,-1 0 0,1 1 0,1 0 0,-1 0 0,0 1 0,1 0 0,0 0 0,0 1 0,-9 9 0,7-5 0,0 0 0,1 1 0,0-1 0,1 2 0,0-1 0,1 1 0,0 0 0,1 0 0,0 1 0,1 0 0,0 0 0,1 0 0,-2 18 0,5-27-85,0-1 0,0 0-1,0 1 1,0-1 0,1 0-1,0 0 1,-1 1 0,1-1-1,0 0 1,1 0 0,-1 0-1,0 0 1,1 0 0,0 0-1,3 4 1,14 12-6741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3.664"/>
    </inkml:context>
    <inkml:brush xml:id="br0">
      <inkml:brushProperty name="width" value="0.05" units="cm"/>
      <inkml:brushProperty name="height" value="0.05" units="cm"/>
      <inkml:brushProperty name="color" value="#F6630D"/>
    </inkml:brush>
  </inkml:definitions>
  <inkml:trace contextRef="#ctx0" brushRef="#br0">1565 561 24575,'16'-28'0,"-7"14"0,-1-1 0,-1 0 0,0 0 0,7-26 0,-13 38 0,0-1 0,0 1 0,-1 0 0,1 0 0,-1-1 0,0 1 0,0 0 0,0-1 0,0 1 0,-1 0 0,0-1 0,1 1 0,-1 0 0,0 0 0,-1 0 0,1 0 0,0 0 0,-1 0 0,0 0 0,1 0 0,-1 0 0,-1 1 0,1-1 0,0 1 0,0 0 0,-1-1 0,1 1 0,-6-3 0,-1 1 0,0 0 0,0 0 0,0 1 0,0 0 0,0 1 0,-1 0 0,1 0 0,-1 1 0,0 0 0,1 1 0,-1 0 0,-11 2 0,-21 3 0,-57 13 0,97-17 0,-77 18-38,2 4 1,1 4-1,1 2 0,-107 60 0,82-31-106,3 4 0,-139 116-1,182-131 145,-71 80 0,95-92 0,2 2 0,1 0 0,-33 64 0,48-78 0,1 2 0,1-1 0,1 1 0,1 1 0,2 0 0,0 0 0,-2 32 0,7-38 0,1 1 0,1 0 0,0-1 0,2 1 0,0-1 0,2 0 0,0 0 0,1 0 0,1-1 0,12 24 0,-2-12 3,1-2-1,2 0 0,1-1 0,1-1 0,1-1 1,2-1-1,0-1 0,2-1 0,0-2 0,54 33 1,-10-14-79,1-3 1,2-3-1,118 37 1,-44-28-399,2-6 0,2-6 0,170 11 0,-140-30-19,0-8-1,243-26 1,-302 7 380,143-36 0,-182 29-55,-1-4 1,125-57-1,-155 57 65,-1-2 0,-1-3-1,-1-2 1,70-61 0,-86 62 64,-1-2 1,-1 0 0,-2-3 0,-2 0 0,-1-2-1,31-60 1,-38 58 37,-2-1 0,-1-2-1,-3 1 1,-1-2 0,-2 0-1,-3 0 1,-1-1 0,-2 0-1,-2 0 1,-3 0 0,-1 0 0,-2 0-1,-3 0 1,-1 1 0,-2-1-1,-3 2 1,-1-1 0,-2 2-1,-2 0 1,-2 1 0,-1 0-1,-3 2 1,-1 1 0,-2 1 0,-2 1-1,-1 1 1,-36-35 0,27 37 1,0 1 0,-3 3 0,0 0 0,-2 3 0,-55-27 0,36 26 0,0 3 0,-2 3 0,-94-21 0,47 23 0,-1 5 0,-1 4 0,0 6 0,-169 13 0,177 1 17,-107 23 0,155-19-124,0 2 0,1 2-1,-72 34 1,41-7-1865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4.268"/>
    </inkml:context>
    <inkml:brush xml:id="br0">
      <inkml:brushProperty name="width" value="0.05" units="cm"/>
      <inkml:brushProperty name="height" value="0.05" units="cm"/>
      <inkml:brushProperty name="color" value="#F6630D"/>
    </inkml:brush>
  </inkml:definitions>
  <inkml:trace contextRef="#ctx0" brushRef="#br0">1 143 24575,'26'-10'0,"-10"3"0,55-12 0,94-14 0,-92 20 0,86-25 0,-110 15 0,-54 30 0,1-1 0,0 1 0,1 0 0,-1 0 0,1 0 0,1 1 0,-1-1 0,1 1 0,1-1 0,-2 9 0,-3 84 0,5-79 0,-1 38 0,3 0 0,2 1 0,3-1 0,22 95 0,-20-128 0,-2-18 0,-2-15 0,-3-2 0,0 0 0,-1 0 0,0 0 0,-1 0 0,1 0 0,-2 0 0,1 0 0,-2 0 0,1 1 0,-1-1 0,-7-15 0,4 11 0,-1 0 0,-1 1 0,0-1 0,0 2 0,-1-1 0,-17-17 0,17 22 0,1 1 0,-1-1 0,0 1 0,0 1 0,0-1 0,-1 2 0,0-1 0,0 1 0,0 1 0,0 0 0,-1 0 0,1 1 0,-1 0 0,0 1 0,0 0 0,1 1 0,-1 0 0,-14 3 0,16-2 0,1 1 0,-1 0 0,1 0 0,0 1 0,0 0 0,0 0 0,1 1 0,-1 0 0,1 0 0,0 1 0,0 0 0,0 0 0,1 1 0,0 0 0,0 0 0,0 0 0,1 1 0,0-1 0,0 2 0,1-1 0,-1 0 0,2 1 0,-6 13 0,6-15-65,1 1 0,0 0 0,0 0 0,0 0 0,1 1 0,0-1 0,1 0 0,-1 0 0,1 0 0,1 1 0,-1-1 0,1 0 0,1 0 0,-1 0 0,1 0 0,0 0 0,1 0 0,0 0 0,0-1 0,4 8 0,13 9-6761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4.807"/>
    </inkml:context>
    <inkml:brush xml:id="br0">
      <inkml:brushProperty name="width" value="0.05" units="cm"/>
      <inkml:brushProperty name="height" value="0.05" units="cm"/>
      <inkml:brushProperty name="color" value="#F6630D"/>
    </inkml:brush>
  </inkml:definitions>
  <inkml:trace contextRef="#ctx0" brushRef="#br0">59 407 24575,'-1'-4'0,"1"-1"0,-1 1 0,0-1 0,1 1 0,-2 0 0,-2-7 0,4 9 0,-1 1 0,1-1 0,-1 1 0,0-1 0,0 1 0,0-1 0,0 1 0,0 0 0,0-1 0,0 1 0,0 0 0,-1 0 0,1 0 0,0 0 0,-1 0 0,1 0 0,-1 0 0,1 0 0,-3 0 0,3 1 0,1 0 0,-1 0 0,0 0 0,1 0 0,-1 0 0,0 0 0,1 0 0,-1 0 0,1 1 0,-1-1 0,0 0 0,1 0 0,-1 1 0,1-1 0,-1 0 0,1 1 0,-1-1 0,1 1 0,-1-1 0,1 1 0,-1-1 0,1 0 0,0 1 0,-1 0 0,1-1 0,0 1 0,-1-1 0,1 1 0,0-1 0,0 1 0,-1 0 0,1 0 0,-5 23 0,5-22 0,-5 67 0,6 94 0,0-77 0,-1-69 0,0-11 0,-1 0 0,1 1 0,0-1 0,1 0 0,-1 0 0,1 1 0,1-1 0,-1 0 0,1 0 0,4 9 0,-6-14 0,0-1 0,0 0 0,1 0 0,-1 0 0,0 0 0,0 0 0,0 0 0,1 0 0,-1 0 0,0 0 0,0 0 0,0 0 0,1 0 0,-1 0 0,0 0 0,0 0 0,0 0 0,1 0 0,-1 0 0,0 0 0,0-1 0,0 1 0,1 0 0,-1 0 0,0 0 0,0 0 0,0 0 0,0 0 0,1-1 0,-1 1 0,0 0 0,0 0 0,0 0 0,0 0 0,0-1 0,0 1 0,0 0 0,1 0 0,-1 0 0,0-1 0,0 1 0,0 0 0,0 0 0,0 0 0,0-1 0,0 1 0,0 0 0,0 0 0,0 0 0,0-1 0,0 1 0,0 0 0,-1-1 0,5-14 0,5-152 0,-6 51 0,2 29 0,7-80 0,-8 140 0,0 1 0,2 0 0,1 0 0,11-27 0,-15 47 0,0 0 0,0-1 0,0 1 0,1 0 0,0 0 0,0 1 0,1-1 0,0 1 0,0 0 0,6-5 0,-9 9 0,0 0 0,0 0 0,0-1 0,0 1 0,0 1 0,0-1 0,0 0 0,0 0 0,0 1 0,0-1 0,0 1 0,1 0 0,-1 0 0,0 0 0,0 0 0,0 0 0,1 0 0,-1 0 0,0 1 0,0-1 0,0 1 0,0 0 0,0-1 0,0 1 0,0 0 0,0 0 0,0 1 0,0-1 0,0 0 0,-1 0 0,1 1 0,0-1 0,-1 1 0,1 0 0,-1-1 0,2 3 0,4 6 0,0 0 0,-1 1 0,0 0 0,0 0 0,-1 0 0,-1 1 0,0 0 0,0 0 0,-1 0 0,1 14 0,0-3 0,-2 1 0,-1-1 0,-1 0 0,-4 38 0,2-45 0,-1 0 0,0-1 0,-2 1 0,0 0 0,0-1 0,-2 0 0,0-1 0,0 1 0,-1-1 0,-1-1 0,-17 21 0,22-31 0,0 0 0,0 0 0,0 0 0,0-1 0,-1 1 0,-6 1 0,11-4 0,0 1 0,-1-1 0,1 0 0,-1 1 0,1-1 0,-1 0 0,1 0 0,-1 1 0,1-1 0,-1 0 0,1 0 0,-1 0 0,1 0 0,-1 0 0,1 0 0,-1 0 0,1 0 0,-1 0 0,1 0 0,-1 0 0,1 0 0,-1 0 0,1 0 0,-1 0 0,1 0 0,-1-1 0,1 1 0,-1 0 0,1 0 0,-1-1 0,1 1 0,-1 0 0,1-1 0,-1 1 0,1 0 0,0-1 0,-1 1 0,1-1 0,0 1 0,-1-1 0,1 1 0,0-1 0,0 1 0,0 0 0,-1-1 0,1 0 0,0 1 0,0-1 0,0 1 0,0-1 0,0 1 0,0-1 0,0 1 0,0-1 0,0 1 0,0-1 0,0 1 0,0-1 0,0 1 0,0-1 0,1 1 0,-1-1 0,0 1 0,0-1 0,1 1 0,-1-1 0,1 0 0,0-3 0,1 0 0,0 0 0,0 0 0,1 0 0,-1 0 0,1 0 0,0 1 0,0-1 0,0 1 0,0 0 0,1 0 0,-1 0 0,1 0 0,0 1 0,-1 0 0,1-1 0,0 1 0,1 1 0,-1-1 0,0 1 0,0-1 0,6 0 0,-3 1 0,0 0 0,0 0 0,1 0 0,-1 1 0,0 0 0,0 1 0,0-1 0,0 1 0,0 1 0,0-1 0,0 1 0,0 1 0,9 3 0,-4 2-1,1 1 1,-2 0-1,1 1 0,-1 0 0,-1 1 1,0 0-1,0 1 0,-1 0 0,11 20 1,20 23-1358,-22-34-5468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5.136"/>
    </inkml:context>
    <inkml:brush xml:id="br0">
      <inkml:brushProperty name="width" value="0.05" units="cm"/>
      <inkml:brushProperty name="height" value="0.05" units="cm"/>
      <inkml:brushProperty name="color" value="#F6630D"/>
    </inkml:brush>
  </inkml:definitions>
  <inkml:trace contextRef="#ctx0" brushRef="#br0">3 124 24575,'0'-15'0,"1"-1"0,0 0 0,1 1 0,0-1 0,9-25 0,-9 37 0,-1 5 0,0 13 0,-5 21 0,-5 31 0,3 0 0,2 0 0,4 0 0,7 68 0,-4-115 30,1 0 0,0 0 0,11 25 0,-12-36-165,0 0 0,0-1 0,1 1 0,0-1 0,1 0 0,0-1 0,0 1 0,0-1 0,1 0 0,9 8 0,4-2-6691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5.492"/>
    </inkml:context>
    <inkml:brush xml:id="br0">
      <inkml:brushProperty name="width" value="0.05" units="cm"/>
      <inkml:brushProperty name="height" value="0.05" units="cm"/>
      <inkml:brushProperty name="color" value="#F6630D"/>
    </inkml:brush>
  </inkml:definitions>
  <inkml:trace contextRef="#ctx0" brushRef="#br0">156 53 24575,'-10'0'0,"-7"0"0,-10-5 0,-5-1 0,-3 1 0,11 0 0,13 1 0,18 2 0,17 1 0,14-4 0,14-1 0,12 0 0,5 2 0,-9 1-8191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9.524"/>
    </inkml:context>
    <inkml:brush xml:id="br0">
      <inkml:brushProperty name="width" value="0.05" units="cm"/>
      <inkml:brushProperty name="height" value="0.05" units="cm"/>
      <inkml:brushProperty name="color" value="#F6630D"/>
    </inkml:brush>
  </inkml:definitions>
  <inkml:trace contextRef="#ctx0" brushRef="#br0">1713 422 24575,'5'-5'0,"0"-1"0,0 0 0,-1 1 0,0-2 0,0 1 0,-1 0 0,1-1 0,-1 0 0,-1 1 0,1-1 0,-1 0 0,2-13 0,-4 16 0,0 0 0,0 0 0,0 0 0,0 0 0,-1 0 0,1 0 0,-1 0 0,0 1 0,0-1 0,-1 0 0,1 1 0,-1-1 0,0 0 0,1 1 0,-2 0 0,1-1 0,0 1 0,-1 0 0,1 0 0,-1 0 0,0 1 0,0-1 0,0 1 0,0 0 0,-5-3 0,-3-1 0,1 2 0,-1-1 0,0 1 0,0 1 0,0 0 0,0 0 0,-1 1 0,1 1 0,-1 0 0,-12 1 0,-8 1 0,0 1 0,-47 10 0,12 4-48,1 2 0,1 3 0,1 3 0,1 3 0,1 3 0,-60 38 0,34-11-35,3 4-1,2 3 0,-94 94 0,110-89 84,-95 124 0,122-138 0,3 2 0,3 1 0,-33 75 0,50-92 0,2 1 0,1 0 0,2 1 0,3 0 0,-8 77 0,15-85 0,2 1 0,1-1 0,2 0 0,1 1 0,2-2 0,1 1 0,23 64 0,-15-62-13,1-2 0,2 0 0,1-1 0,1-1 0,2-1 0,2-1 0,34 36 0,-21-30-38,2-2-1,1-2 0,2-1 1,87 49-1,-51-41-44,3-4 0,0-4 0,2-3 0,2-3 0,0-5 0,113 15 0,-65-21 80,1-6 0,-1-6 0,1-6 0,0-5 0,-1-6 0,-1-7 0,-1-4 0,-1-7 1,-1-5-1,-3-6 0,-1-5 0,146-79 0,-190 82 16,-2-3 0,-2-3 0,-3-4 0,-2-2 0,-2-4 0,68-78 0,-99 93 0,-2-2 0,-2-1 0,-2-2 0,30-62 0,-43 69 0,-1-1 0,-3-1 0,-1 0 0,-3-1 0,12-82 0,-20 82 0,-1 1 0,-2-1 0,-2 0 0,-2 1 0,-3-1 0,-1 1 0,-2 1 0,-3-1 0,-1 2 0,-2 0 0,-2 0 0,-2 2 0,-2 0 0,-2 1 0,-1 1 0,-2 2 0,-2 0 0,-1 2 0,-2 1 0,-2 2 0,-72-59 0,50 54 2,-2 2-1,-2 2 1,-1 3 0,-1 3 0,-2 2 0,0 3-1,-2 3 1,0 3 0,-73-10 0,34 13-17,-1 4 0,1 5 0,-1 5 1,0 4-1,-119 20 0,147-11-251,0 4 0,0 2 0,2 4 0,-133 61 0,129-43-4612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0.793"/>
    </inkml:context>
    <inkml:brush xml:id="br0">
      <inkml:brushProperty name="width" value="0.05" units="cm"/>
      <inkml:brushProperty name="height" value="0.05" units="cm"/>
      <inkml:brushProperty name="color" value="#F6630D"/>
    </inkml:brush>
  </inkml:definitions>
  <inkml:trace contextRef="#ctx0" brushRef="#br0">293 64 24575,'0'-56'0,"0"49"0,0 38 0,0 376 0,0-409 0,0 0 0,1 0 0,-1 0 0,-1 0 0,1 0 0,0 0 0,0 0 0,-1-1 0,1 1 0,-1 0 0,0 0 0,0 0 0,0 1 0,0-1 0,0 0 0,0 0 0,0 0 0,0 1 0,-1-1 0,1 0 0,-1 1 0,1-1 0,-1 1 0,1 0 0,-1 0 0,0-1 0,0 1 0,0 0 0,0 1 0,-3-2 0,0 1 0,-1 0 0,1 1 0,0 0 0,0 0 0,0 0 0,-1 1 0,1-1 0,0 1 0,0 1 0,0-1 0,0 1 0,-5 2 0,-13 5 0,1 1 0,-37 24 0,51-29 0,1 0 0,0 0 0,0 1 0,1 0 0,-1 0 0,1 0 0,1 1 0,-1 0 0,1 0 0,0 0 0,-4 10 0,8-15 0,0-1 0,1 1 0,-1 0 0,1-1 0,-1 1 0,1 0 0,0-1 0,0 1 0,0 0 0,0 0 0,0-1 0,0 1 0,0 0 0,0 0 0,1-1 0,-1 1 0,1 0 0,-1-1 0,1 1 0,0 0 0,-1-1 0,3 3 0,-1-2 0,0 1 0,0-1 0,1 0 0,-1 0 0,1 0 0,0 0 0,0 0 0,-1-1 0,1 1 0,0-1 0,4 1 0,8 3 0,-1-2 0,1 0 0,0-1 0,16 1 0,134-3 0,-23 0 0,-135 0 0,0 1 0,0 0 0,0 0 0,12 4 0,-18-5 0,0 0 0,0 1 0,0-1 0,-1 0 0,1 0 0,0 1 0,0-1 0,0 1 0,0-1 0,-1 1 0,1-1 0,0 1 0,0-1 0,-1 1 0,1 0 0,0-1 0,-1 1 0,1 0 0,-1 0 0,1-1 0,-1 1 0,1 0 0,-1 0 0,0 0 0,1 0 0,-1 0 0,0-1 0,0 1 0,1 0 0,-1 0 0,0 0 0,0 0 0,0 0 0,0 0 0,0 0 0,0 0 0,-1 0 0,1 0 0,0 0 0,0-1 0,-1 1 0,1 0 0,-1 0 0,0 1 0,-4 6 0,-1 0 0,0 0 0,-1 0 0,1-1 0,-2 0 0,-14 11 0,-54 32 0,69-45 0,-17 9 0,-46 20 0,60-29 0,-1-1 0,1-1 0,-1 0 0,0 0 0,-1-1 0,1 0 0,-12-1 0,6-5-1365,9-5-5461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1.222"/>
    </inkml:context>
    <inkml:brush xml:id="br0">
      <inkml:brushProperty name="width" value="0.05" units="cm"/>
      <inkml:brushProperty name="height" value="0.05" units="cm"/>
      <inkml:brushProperty name="color" value="#F6630D"/>
    </inkml:brush>
  </inkml:definitions>
  <inkml:trace contextRef="#ctx0" brushRef="#br0">1 96 24575,'1'-1'0,"-1"-1"0,1 0 0,0 1 0,0-1 0,0 1 0,0-1 0,0 1 0,0-1 0,1 1 0,-1 0 0,0-1 0,1 1 0,-1 0 0,1 0 0,-1 0 0,1 0 0,1 0 0,0-1 0,0 0 0,0 1 0,0-1 0,0 1 0,1 0 0,-1 0 0,0 0 0,6-1 0,-8 3 0,0-1 0,1 0 0,-1 1 0,0 0 0,1-1 0,-1 1 0,0 0 0,0 0 0,0-1 0,1 1 0,-1 0 0,0 0 0,0 1 0,0-1 0,-1 0 0,1 0 0,0 0 0,0 0 0,-1 1 0,1-1 0,0 0 0,-1 1 0,1-1 0,-1 1 0,0-1 0,0 0 0,1 1 0,-1 2 0,3 47 0,-3-43 0,-2 89 0,-1-64 0,2-1 0,2 0 0,0 0 0,11 55 0,-12-86 0,0-1 0,0 1 0,0 0 0,0-1 0,0 1 0,0 0 0,0-1 0,0 1 0,1-1 0,-1 1 0,0 0 0,0-1 0,1 1 0,-1-1 0,0 1 0,1 0 0,-1-1 0,1 1 0,-1-1 0,0 1 0,1-1 0,-1 0 0,1 1 0,-1-1 0,1 1 0,0-1 0,-1 0 0,1 1 0,-1-1 0,2 0 0,-1 0 0,0-1 0,0 0 0,-1 0 0,1 0 0,0 0 0,0 0 0,-1 0 0,1 0 0,0 0 0,-1 0 0,1 0 0,-1 0 0,0 0 0,1-2 0,12-49 0,23-257 0,-35 300 0,6-43 0,-7 49 0,1 0 0,0 0 0,-1 1 0,1-1 0,0 0 0,1 1 0,-1-1 0,0 0 0,1 1 0,-1-1 0,1 1 0,0 0 0,0 0 0,2-3 0,-3 5 0,-1 0 0,1 0 0,-1 0 0,0-1 0,1 1 0,-1 0 0,1 0 0,-1 0 0,1 0 0,-1 0 0,0 0 0,1 0 0,-1 0 0,1 0 0,-1 0 0,1 1 0,-1-1 0,0 0 0,1 0 0,-1 0 0,1 0 0,-1 0 0,0 1 0,1-1 0,-1 0 0,0 0 0,1 1 0,-1-1 0,0 0 0,1 1 0,-1-1 0,0 0 0,0 1 0,0-1 0,1 0 0,-1 1 0,0 0 0,9 17 0,-9-17 0,57 170 131,-8-20-1627,-35-114-5330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1.572"/>
    </inkml:context>
    <inkml:brush xml:id="br0">
      <inkml:brushProperty name="width" value="0.05" units="cm"/>
      <inkml:brushProperty name="height" value="0.05" units="cm"/>
      <inkml:brushProperty name="color" value="#F6630D"/>
    </inkml:brush>
  </inkml:definitions>
  <inkml:trace contextRef="#ctx0" brushRef="#br0">13 214 24575,'-5'0'0,"-1"-4"0,5-7 0,7-6 0,7-4 0,11-4 0,11-2 0,8-1 0,6 0 0,5-1 0,-8 6-8191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1.904"/>
    </inkml:context>
    <inkml:brush xml:id="br0">
      <inkml:brushProperty name="width" value="0.05" units="cm"/>
      <inkml:brushProperty name="height" value="0.05" units="cm"/>
      <inkml:brushProperty name="color" value="#F6630D"/>
    </inkml:brush>
  </inkml:definitions>
  <inkml:trace contextRef="#ctx0" brushRef="#br0">28 332 24575,'-1'-8'0,"0"0"0,0 0 0,-1 0 0,0 0 0,-1 0 0,0 0 0,-5-9 0,6 18 0,0 7 0,0 14 0,3 20 0,11 76 0,2 3 0,-13-76 0,-1-36 0,0-34 0,-2-112 0,4-252 0,-2 385 0,0-1 0,1 1 0,0 0 0,-1-1 0,2 1 0,-1 0 0,0 0 0,1 0 0,0 0 0,0 0 0,0 0 0,5-6 0,-6 8 0,0 1 0,1 0 0,-1 0 0,1 0 0,-1 0 0,1 0 0,-1 0 0,1 0 0,0 1 0,-1-1 0,1 1 0,0-1 0,0 1 0,0-1 0,-1 1 0,1 0 0,0 0 0,0 0 0,0 0 0,-1 0 0,1 0 0,0 1 0,0-1 0,0 1 0,-1-1 0,1 1 0,0 0 0,-1-1 0,1 1 0,0 0 0,-1 0 0,2 1 0,4 3 0,-1-1 0,0 0 0,0 1 0,-1 0 0,1 1 0,-1-1 0,0 1 0,0 0 0,-1 0 0,0 1 0,0-1 0,-1 1 0,1 0 0,-1 0 0,-1 0 0,1 0 0,-1 0 0,1 13 0,-2-14 0,0 1 0,-1-1 0,0 0 0,0 0 0,0 1 0,-1-1 0,0 0 0,0 0 0,-1 0 0,0 0 0,0 0 0,0 0 0,0 0 0,-1-1 0,0 1 0,-1-1 0,1 0 0,-1 0 0,0 0 0,0 0 0,0-1 0,-9 8 0,-18 9-1365,2-4-5461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6.961"/>
    </inkml:context>
    <inkml:brush xml:id="br0">
      <inkml:brushProperty name="width" value="0.05" units="cm"/>
      <inkml:brushProperty name="height" value="0.05" units="cm"/>
      <inkml:brushProperty name="color" value="#F6630D"/>
    </inkml:brush>
  </inkml:definitions>
  <inkml:trace contextRef="#ctx0" brushRef="#br0">0 61 24575,'0'-51'0,"0"42"0,0 34 0,0 383 0,17-479 0,-8 25 0,18-62 0,-22 93 0,1 0 0,0 1 0,0 0 0,2 0 0,0 0 0,0 1 0,21-24 0,-27 34 0,1 1 0,-1-1 0,0 1 0,1 0 0,0-1 0,-1 1 0,1 1 0,0-1 0,0 0 0,0 1 0,0-1 0,1 1 0,-1 0 0,0 0 0,0 0 0,1 1 0,-1-1 0,1 1 0,-1 0 0,7 0 0,-6 1 0,-1 0 0,1 0 0,0 1 0,-1 0 0,1 0 0,-1 0 0,1 0 0,-1 0 0,0 1 0,0-1 0,0 1 0,0 0 0,0 0 0,-1 0 0,1 0 0,-1 1 0,3 4 0,7 16 25,0 0 0,-2 0-1,0 1 1,6 31-1,18 44-1512,-22-73-5338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2.396"/>
    </inkml:context>
    <inkml:brush xml:id="br0">
      <inkml:brushProperty name="width" value="0.05" units="cm"/>
      <inkml:brushProperty name="height" value="0.05" units="cm"/>
      <inkml:brushProperty name="color" value="#F6630D"/>
    </inkml:brush>
  </inkml:definitions>
  <inkml:trace contextRef="#ctx0" brushRef="#br0">34 224 24575,'-18'-10'0,"18"10"0,-1-1 0,1 1 0,-1 0 0,1 0 0,-1 0 0,1 0 0,-1 0 0,1 1 0,-1-1 0,1 0 0,-1 0 0,1 0 0,-1 0 0,1 0 0,0 1 0,-1-1 0,1 0 0,-1 0 0,1 1 0,0-1 0,-1 0 0,1 1 0,-1-1 0,1 1 0,-1 0 0,0 1 0,1 0 0,-1-1 0,1 1 0,-1 0 0,1-1 0,-1 1 0,1 0 0,0-1 0,0 1 0,0 0 0,0 0 0,0-1 0,1 1 0,-1 0 0,0 0 0,1-1 0,0 3 0,81 216 0,-76-202 0,-2-9 0,-1 0 0,0 0 0,0 1 0,-1-1 0,0 1 0,-1-1 0,0 1 0,0 0 0,-2 18 0,1-27 0,0 0 0,0 0 0,-1 0 0,1-1 0,0 1 0,0 0 0,-1-1 0,1 1 0,0 0 0,-1 0 0,1-1 0,-1 1 0,1-1 0,-1 1 0,1 0 0,-1-1 0,1 1 0,-1-1 0,1 1 0,-1-1 0,-1 1 0,2-1 0,-1 0 0,1 0 0,-1 0 0,0 0 0,1 0 0,-1 0 0,1 0 0,-1-1 0,1 1 0,-1 0 0,1 0 0,-1-1 0,1 1 0,-1 0 0,1 0 0,-1-1 0,1 1 0,-1-1 0,1 1 0,-1 0 0,1-2 0,-3 0 0,1-1 0,0 0 0,0 0 0,0-1 0,1 1 0,-1 0 0,-2-8 0,-2-30 0,1 0 0,1 0 0,6-81 0,-1 53 0,-2-4 0,-1 41 0,1 0 0,2 0 0,9-51 0,-10 82 0,0 1 0,0-1 0,0 1 0,0-1 0,0 1 0,0-1 0,0 1 0,0-1 0,0 1 0,0-1 0,0 1 0,1-1 0,-1 1 0,0-1 0,0 1 0,1 0 0,-1-1 0,0 1 0,1-1 0,-1 1 0,0 0 0,1-1 0,-1 1 0,0 0 0,1 0 0,-1-1 0,1 1 0,-1 0 0,1 0 0,-1-1 0,1 1 0,0 0 0,11 12 0,7 32 0,-18-41 0,39 109 0,-22-56 0,2-2 0,36 69 0,-28-85 0,-27-36 0,0-1 0,0 0 0,0 0 0,0 0 0,0 0 0,1-1 0,-1 1 0,0 0 0,1 0 0,-1-1 0,0 1 0,3 0 0,-3-1 0,-1 0 0,1 0 0,-1 0 0,1 0 0,0-1 0,-1 1 0,1 0 0,-1 0 0,1 0 0,0-1 0,-1 1 0,1 0 0,-1-1 0,1 1 0,-1 0 0,1-1 0,-1 1 0,1-1 0,-1 1 0,0 0 0,1-1 0,-1 1 0,1-1 0,-1 0 0,0 1 0,0-1 0,1 1 0,-1-1 0,0 1 0,0-2 0,9-27 0,-2 0 0,-2 0 0,0 0 0,-2-1 0,-1-45 0,-2 47 0,1-13 0,-1 22 0,0 0 0,6-37 0,1 40 0,-1 24 0,1 30 0,-6-35 0,5 32-1365,1 0-5461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2.853"/>
    </inkml:context>
    <inkml:brush xml:id="br0">
      <inkml:brushProperty name="width" value="0.05" units="cm"/>
      <inkml:brushProperty name="height" value="0.05" units="cm"/>
      <inkml:brushProperty name="color" value="#F6630D"/>
    </inkml:brush>
  </inkml:definitions>
  <inkml:trace contextRef="#ctx0" brushRef="#br0">56 342 24575,'-9'-20'0,"1"-1"0,2 0 0,-7-33 0,1 4 0,9 44 0,1 7 0,0 16 0,1 29 0,7 14 0,2-1 0,2 0 0,3-1 0,3 0 0,36 85 0,-49-133 0,20 38 0,-22-45 0,1 1 0,0-1 0,1 0 0,-1 0 0,1 0 0,-1-1 0,1 1 0,0 0 0,0-1 0,0 0 0,4 3 0,-6-5 0,0 1 0,0-1 0,0 0 0,0 1 0,-1-1 0,1 0 0,0 0 0,0 0 0,0 0 0,0 0 0,0 0 0,0 0 0,0 0 0,0 0 0,0 0 0,0 0 0,0-1 0,0 1 0,0 0 0,-1-1 0,1 1 0,0-1 0,1 0 0,16-20 0,-13 11 0,0-1 0,-1 1 0,3-13 0,1-12 0,-1-1 0,-2 0 0,-2 0 0,-1 0 0,-5-68 0,5 132 0,2 0 0,14 50 0,-15-69 0,0-1 0,1 1 0,0-1 0,0 0 0,9 13 0,-10-18 0,-1 1 0,1-1 0,0 0 0,0 0 0,1 0 0,-1-1 0,1 1 0,-1-1 0,1 0 0,0 0 0,0 0 0,0 0 0,4 1 0,-4-3 0,-1 1 0,1-1 0,-1 0 0,1 0 0,0 0 0,-1-1 0,1 1 0,0-1 0,-1 0 0,1 0 0,-1 0 0,0 0 0,1-1 0,-1 0 0,0 1 0,0-1 0,0 0 0,0 0 0,0-1 0,0 1 0,-1-1 0,5-4 0,1-2 0,-1 0 0,1-1 0,-2 1 0,0-1 0,10-21 0,-8 9 0,-1 0 0,0-1 0,-2 0 0,-1 0 0,-1 0 0,1-30 0,-4 6 0,-1-1 0,-10-50 0,9 81 24,-1 1 0,0 0 0,-2 0 0,-9-26 0,12 39-39,1 0-1,-1 0 1,1 0-1,-1 0 1,0 1-1,0-1 1,-1 1-1,1-1 1,0 1-1,-1 0 1,1 0-1,-6-4 1,5 5-46,1 1 0,0-1 0,0 0-1,0 1 1,-1 0 0,1-1 0,0 1 0,-1 0 0,1 0 0,0 0-1,0 0 1,-1 1 0,1-1 0,0 1 0,0-1 0,-1 1 0,1 0-1,0 0 1,0 0 0,-4 2 0,-23 17-6765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3.721"/>
    </inkml:context>
    <inkml:brush xml:id="br0">
      <inkml:brushProperty name="width" value="0.05" units="cm"/>
      <inkml:brushProperty name="height" value="0.05" units="cm"/>
      <inkml:brushProperty name="color" value="#F6630D"/>
    </inkml:brush>
  </inkml:definitions>
  <inkml:trace contextRef="#ctx0" brushRef="#br0">1590 271 24575,'-19'-11'0,"-1"1"0,0 1 0,0 0 0,-1 2 0,-1 0 0,1 1 0,-1 1 0,-30-2 0,-5 2 0,1 3 0,-62 5 0,46 2 0,1 4 0,0 3 0,1 3 0,0 3 0,2 3 0,-116 51 0,137-48 0,2 1 0,0 2 0,2 3 0,-41 35 0,55-39 0,0 1 0,2 1 0,2 2 0,0 1 0,-38 64 0,52-74 0,0-1 0,2 2 0,0-1 0,1 1 0,1 0 0,2 1 0,0 0 0,-3 38 0,8-45 0,0 1 0,1 0 0,0-1 0,2 1 0,0-1 0,0 1 0,2-1 0,0 0 0,1-1 0,1 1 0,0-1 0,17 26 0,-6-17-39,0-1-1,2-1 1,0-1 0,2-1-1,0 0 1,1-2-1,1-1 1,0 0-1,2-2 1,33 15 0,0-5-135,1-2 1,0-2 0,111 21 0,-37-20-229,0-6-1,1-5 1,0-7 0,172-15-1,-124-9 369,-1-7 0,290-82-1,-339 68 42,218-99-1,-276 103-37,-1-3 0,-3-4 0,-1-2 0,73-64 0,-115 86-73,-2-2 1,0 0 0,-2-2-1,-1 0 1,-1-2 0,29-51-1,-44 68 96,-1 0 1,0-1-1,0 0 0,-2 0 1,0-1-1,0 1 0,-1-1 1,-1 0-1,0 0 0,-2 0 0,1 0 1,-2 0-1,0 0 0,0 0 1,-2 1-1,0-1 0,0 0 0,-10-22 1,5 19 7,-1 1 1,-1 0-1,0 1 0,-1 0 1,-1 1-1,0 0 1,-15-14-1,5 9-2,-1 1 0,-1 1-1,-51-31 1,20 21-51,-1 3-1,-1 2 1,-111-29 0,63 28 54,-1 5 0,-1 4 0,0 5 1,-135 4-1,121 11-167,1 6 1,1 4-1,-184 49 0,156-21-2896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4.323"/>
    </inkml:context>
    <inkml:brush xml:id="br0">
      <inkml:brushProperty name="width" value="0.05" units="cm"/>
      <inkml:brushProperty name="height" value="0.05" units="cm"/>
      <inkml:brushProperty name="color" value="#F6630D"/>
    </inkml:brush>
  </inkml:definitions>
  <inkml:trace contextRef="#ctx0" brushRef="#br0">165 73 24575,'-2'0'0,"1"0"0,-1-1 0,0 1 0,1-1 0,-1 1 0,1-1 0,-1 0 0,1 0 0,-1 0 0,1 0 0,-1 0 0,0-1 0,1 2 0,1 0 0,0-1 0,0 1 0,-1 0 0,1 0 0,0-1 0,0 1 0,-1 0 0,1 0 0,0-1 0,0 1 0,0 0 0,0-1 0,-1 1 0,1 0 0,0-1 0,0 1 0,0 0 0,0-1 0,0 1 0,0 0 0,0-1 0,0 1 0,0 0 0,0-1 0,0 1 0,0 0 0,0-1 0,0 1 0,0 0 0,0-1 0,1 1 0,-1 0 0,0-1 0,0 1 0,0 0 0,0 0 0,1-1 0,-1 1 0,0 0 0,0 0 0,1-1 0,-1 1 0,0 0 0,0 0 0,1 0 0,-1-1 0,0 1 0,1 0 0,-1 0 0,0 0 0,1 0 0,-1 0 0,0 0 0,1 0 0,-1-1 0,0 1 0,1 0 0,-1 0 0,0 0 0,1 0 0,-1 1 0,0-1 0,1 0 0,-1 0 0,1 0 0,176-15 0,-16-16 0,-159 30 0,0 1 0,0-1 0,0 1 0,0 0 0,0 0 0,0 0 0,0 0 0,0 0 0,1 0 0,-1 1 0,0-1 0,0 0 0,0 1 0,0 0 0,0 0 0,0-1 0,0 1 0,-1 0 0,1 1 0,0-1 0,0 0 0,-1 0 0,3 3 0,-2-1 0,-1-1 0,0 1 0,0 0 0,0 0 0,0-1 0,-1 1 0,1 0 0,-1 0 0,0 0 0,0 0 0,1 0 0,-2-1 0,1 1 0,0 0 0,-1 0 0,-1 4 0,-9 75 0,2 1 0,5 151 0,5-172 0,-4-40 0,3-22 0,0 0 0,0 1 0,0-1 0,0 0 0,0 0 0,0 0 0,0 1 0,0-1 0,-1 0 0,1 0 0,0 0 0,0 0 0,0 1 0,0-1 0,0 0 0,-1 0 0,1 0 0,0 0 0,0 0 0,0 0 0,0 1 0,-1-1 0,1 0 0,0 0 0,0 0 0,0 0 0,-1 0 0,1 0 0,0 0 0,0 0 0,0 0 0,-1 0 0,1 0 0,0 0 0,0 0 0,0 0 0,-1 0 0,1 0 0,0 0 0,0 0 0,0 0 0,-1-1 0,-21-24 0,16 16 0,-5-6 0,-2 1 0,0 0 0,-1 1 0,0 0 0,-1 2 0,0-1 0,-1 2 0,0 0 0,0 1 0,-26-11 0,30 15 0,1 1 0,0 0 0,-1 0 0,0 1 0,0 1 0,0 0 0,0 1 0,0 0 0,0 1 0,-1 0 0,1 1 0,0 0 0,0 1 0,0 0 0,0 1 0,1 0 0,-15 7 0,22-8 8,-1 1-1,0 0 1,1 0-1,-1 0 1,1 0-1,0 1 1,0 0-1,0 0 1,0 0-1,1 0 1,0 1-1,0-1 1,0 1-1,0 0 1,-3 9-1,5-11-64,0 1 0,0-1 0,1 0 0,-1 1-1,1-1 1,0 0 0,0 1 0,0-1 0,0 1 0,1-1 0,0 1 0,-1-1-1,1 0 1,0 0 0,0 1 0,1-1 0,-1 0 0,1 0 0,-1 0 0,1 0 0,0 0-1,0-1 1,1 1 0,-1-1 0,5 5 0,17 12-6769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4.670"/>
    </inkml:context>
    <inkml:brush xml:id="br0">
      <inkml:brushProperty name="width" value="0.05" units="cm"/>
      <inkml:brushProperty name="height" value="0.05" units="cm"/>
      <inkml:brushProperty name="color" value="#F6630D"/>
    </inkml:brush>
  </inkml:definitions>
  <inkml:trace contextRef="#ctx0" brushRef="#br0">390 223 24575,'3'-8'0,"1"1"0,-1-1 0,-1 0 0,1 0 0,-1 0 0,-1 0 0,1 0 0,-1 0 0,-1 0 0,0-1 0,0 1 0,0 0 0,-3-13 0,2 16 0,0 0 0,-1 1 0,1-1 0,-1 0 0,0 1 0,0-1 0,-1 1 0,1 0 0,-1 0 0,0 0 0,0 0 0,0 0 0,-1 0 0,1 1 0,-1 0 0,0 0 0,0 0 0,0 0 0,-1 0 0,1 1 0,0 0 0,-1 0 0,-5-2 0,0 2 0,1 0 0,-1 0 0,0 1 0,0 0 0,1 1 0,-1 0 0,0 0 0,0 1 0,0 1 0,1-1 0,-1 2 0,-12 3 0,16-4 0,0 1 0,0-1 0,1 1 0,-1 0 0,1 0 0,-1 0 0,1 1 0,0 0 0,1 0 0,-1 0 0,1 1 0,0-1 0,0 1 0,0 0 0,0 0 0,1 1 0,0-1 0,0 1 0,0-1 0,-2 9 0,4-10 0,1 0 0,-1 0 0,1 0 0,0 0 0,0 0 0,0 0 0,0 0 0,1 0 0,-1 0 0,1 0 0,0 0 0,0 0 0,1-1 0,-1 1 0,1 0 0,0-1 0,0 1 0,0-1 0,0 0 0,0 0 0,1 0 0,0 0 0,0 0 0,-1 0 0,2 0 0,-1-1 0,0 0 0,5 3 0,8 4 0,0 0 0,0-2 0,0 0 0,34 10 0,-27-11 0,17 6 0,47 19 0,-77-27 0,0 1 0,0 1 0,0-1 0,0 1 0,-1 1 0,0 0 0,-1 0 0,1 1 0,10 13 0,-17-18 0,0 0 0,0 0 0,0 0 0,0 0 0,-1 1 0,1-1 0,-1 1 0,0-1 0,0 1 0,0-1 0,-1 1 0,1-1 0,-1 1 0,0 0 0,0-1 0,0 1 0,0 0 0,-1-1 0,1 1 0,-1-1 0,0 1 0,0-1 0,-1 1 0,1-1 0,-1 0 0,1 1 0,-1-1 0,0 0 0,0 0 0,-1 0 0,1-1 0,-5 5 0,-5 5 0,0-1 0,-1 0 0,0-1 0,-1 0 0,-26 13 0,-11 2-273,0-3 0,-2-1 0,0-3 0,-73 14 0,67-20-6553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5.320"/>
    </inkml:context>
    <inkml:brush xml:id="br0">
      <inkml:brushProperty name="width" value="0.05" units="cm"/>
      <inkml:brushProperty name="height" value="0.05" units="cm"/>
      <inkml:brushProperty name="color" value="#F6630D"/>
    </inkml:brush>
  </inkml:definitions>
  <inkml:trace contextRef="#ctx0" brushRef="#br0">373 497 24575,'-5'2'0,"-1"0"0,1 0 0,0 0 0,0 0 0,-1 1 0,2 0 0,-1 0 0,0 1 0,1-1 0,-1 1 0,1 0 0,-6 7 0,-1-1 0,-15 15 0,2 2 0,1 0 0,0 1 0,3 1 0,-33 60 0,28-38 0,2 1 0,2 0 0,-14 59 0,30-91 0,0 1 0,1 0 0,1 0 0,1 0 0,1 0 0,1 0 0,1 1 0,1-1 0,5 26 0,-3-34 0,-1 0 0,2 0 0,0 0 0,0 0 0,1-1 0,1 0 0,0-1 0,1 1 0,0-1 0,0-1 0,1 1 0,1-2 0,0 1 0,0-1 0,18 12 0,-1-5 0,2 0 0,0-2 0,1 0 0,0-3 0,1 0 0,63 12 0,0-8 0,105 4 0,662-23-1994,2-70 252,-659 53 987,587-70 418,-14-67-402,-691 134 647,121-53 0,-180 66 151,-1-2 0,-1-1 0,0-1 1,-1-1-1,-1-1 0,0-1 0,-1-1 0,28-33 1,-42 43 20,-1-1 1,-1 0 0,1 0-1,-2-1 1,1 1 0,-1-1-1,-1-1 1,0 1-1,-1-1 1,0 1 0,-1-1-1,0 0 1,0-24 0,-2 20 132,-2 1 1,0-1-1,0 0 1,-2 1 0,0 0-1,0 0 1,-2 0 0,0 0-1,0 1 1,-11-16-1,-5-3-152,0 1 1,-3 1-1,0 1 0,-2 1 0,-1 1 0,-43-32 0,9 14-73,-1 3 1,-91-46-1,82 55 12,-2 3 0,-1 3 0,-1 3 0,-1 4 0,-1 3 0,-131-13 0,-485 12 0,577 21 0,-426 15 275,-586 96 1,1023-99-122,-118 22-111,216-35-224,-1 1 0,1 0 0,1 1 1,-1-1-1,0 2 0,-10 5 0,8 0-6145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6.169"/>
    </inkml:context>
    <inkml:brush xml:id="br0">
      <inkml:brushProperty name="width" value="0.05" units="cm"/>
      <inkml:brushProperty name="height" value="0.05" units="cm"/>
      <inkml:brushProperty name="color" value="#F6630D"/>
    </inkml:brush>
  </inkml:definitions>
  <inkml:trace contextRef="#ctx0" brushRef="#br0">33 157 24575,'13'-13'0,"-11"9"0,1 1 0,0 0 0,1-1 0,-1 1 0,1 1 0,-1-1 0,1 0 0,0 1 0,0 0 0,0 0 0,0 0 0,0 0 0,6-1 0,-10 3 0,1 0 0,-1 0 0,0 0 0,0 0 0,1 0 0,-1 0 0,0 0 0,0 1 0,1-1 0,-1 0 0,0 0 0,0 0 0,0 0 0,1 1 0,-1-1 0,0 0 0,0 0 0,0 0 0,1 1 0,-1-1 0,0 0 0,0 0 0,0 1 0,0-1 0,0 0 0,0 0 0,1 1 0,-1-1 0,0 0 0,0 0 0,0 1 0,0-1 0,0 0 0,0 0 0,0 1 0,0-1 0,0 0 0,0 1 0,-1-1 0,1 0 0,0 0 0,0 1 0,0-1 0,0 0 0,0 0 0,0 1 0,-1-1 0,-3 16 0,4-15 0,-34 114 0,-34 216 0,108-424 0,95-305 0,-132 387 0,2 1 0,-1 0 0,8-13 0,-11 22 0,0 0 0,0-1 0,0 1 0,0 0 0,0 0 0,0 0 0,0 0 0,0 0 0,0 0 0,1 0 0,-1 0 0,0 0 0,1 0 0,1 0 0,-2 1 0,0 0 0,0 0 0,-1 0 0,1 0 0,0 0 0,0 0 0,0 1 0,0-1 0,0 0 0,-1 0 0,1 1 0,0-1 0,0 1 0,-1-1 0,1 0 0,0 1 0,0 0 0,-1-1 0,1 1 0,-1-1 0,1 1 0,0 0 0,-1-1 0,1 1 0,-1 0 0,0 0 0,1-1 0,0 2 0,7 15 0,1 1 0,-2 0 0,7 23 0,12 30 0,-13-41 0,2-1 0,2-1 0,23 32 0,-32-50 0,0 0 0,1 0 0,0-1 0,0 0 0,1 0 0,0-1 0,1-1 0,0 1 0,0-2 0,0 0 0,13 5 0,-20-9 0,0-1 0,0 0 0,0 0 0,0-1 0,0 1 0,1-1 0,-1 0 0,0 0 0,0 0 0,0 0 0,0-1 0,0 0 0,0 0 0,0 0 0,0 0 0,6-3 0,-3 0 0,-1 0 0,0 0 0,0 0 0,0-1 0,-1 1 0,1-1 0,-1-1 0,8-10 0,-2-1 0,0 0 0,-1-1 0,-1-1 0,0 1 0,10-37 0,-14 35 0,0 0 0,-1-1 0,1-27 0,-4 38 0,-1 0 0,0 1 0,-1-1 0,0 0 0,0 1 0,-1-1 0,0 1 0,-1 0 0,-5-13 0,7 20 9,-1 0-1,1-1 1,0 1-1,0 0 1,-1 0 0,0 0-1,1 1 1,-1-1-1,0 0 1,0 1-1,0-1 1,0 1-1,-3-3 1,4 4-49,0 0 0,0-1 0,0 1-1,0 0 1,0 0 0,0 0 0,1 0 0,-1 0 0,0 0 0,0 0 0,0 0-1,0 0 1,0 0 0,0 1 0,0-1 0,0 0 0,0 1 0,1-1-1,-1 0 1,0 1 0,0-1 0,0 1 0,1 0 0,-1-1 0,0 1-1,0-1 1,1 1 0,-1 0 0,1 0 0,-1-1 0,1 1 0,-1 0 0,1 0-1,-1 0 1,1 0 0,-1 1 0,-6 14-6786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6.908"/>
    </inkml:context>
    <inkml:brush xml:id="br0">
      <inkml:brushProperty name="width" value="0.05" units="cm"/>
      <inkml:brushProperty name="height" value="0.05" units="cm"/>
      <inkml:brushProperty name="color" value="#F6630D"/>
    </inkml:brush>
  </inkml:definitions>
  <inkml:trace contextRef="#ctx0" brushRef="#br0">15 340 24575,'0'0'0,"1"0"0,0 0 0,0 1 0,0-1 0,-1 0 0,1 0 0,0 1 0,0-1 0,-1 0 0,1 1 0,0-1 0,-1 1 0,1-1 0,0 1 0,-1-1 0,1 1 0,-1-1 0,1 1 0,-1 0 0,1-1 0,-1 1 0,1 0 0,-1-1 0,0 1 0,1 0 0,-1 0 0,0-1 0,0 1 0,1 0 0,-1 0 0,0-1 0,0 1 0,0 0 0,0 0 0,0 0 0,0 0 0,0-1 0,0 1 0,0 0 0,-1 0 0,1-1 0,-1 2 0,-9 34 0,6-28 0,1 0 0,0 0 0,0 1 0,1-1 0,-2 10 0,4-15 0,0-1 0,0 0 0,0 0 0,0 1 0,0-1 0,0 0 0,0 0 0,1 0 0,-1 1 0,1-1 0,0 0 0,0 0 0,0 0 0,0 0 0,0 0 0,0 0 0,0 0 0,1 0 0,-1-1 0,1 1 0,-1 0 0,1-1 0,-1 1 0,1-1 0,2 2 0,9 4 0,-1-1 0,1-1 0,0 0 0,0 0 0,1-1 0,-1-1 0,20 2 0,-11-2 0,-1-1 0,1-2 0,-1 0 0,24-4 0,-37 3 0,-1 0 0,1-1 0,-1 0 0,0 0 0,0 0 0,0-1 0,0 0 0,0-1 0,0 0 0,-1 0 0,8-6 0,-12 8 0,0 0 0,0 0 0,0 0 0,-1-1 0,1 1 0,0 0 0,-1-1 0,0 1 0,0-1 0,1 1 0,-1-1 0,-1 0 0,1 1 0,0-1 0,-1 0 0,1 0 0,-1 0 0,0 1 0,0-1 0,0 0 0,0 0 0,-1 0 0,1 1 0,-1-1 0,0 0 0,1 0 0,-1 1 0,-1-1 0,1 1 0,0-1 0,0 1 0,-4-5 0,-2-3 0,-1 1 0,0 0 0,0 1 0,-1 0 0,0 0 0,0 1 0,-1 0 0,0 1 0,0 0 0,-1 0 0,1 1 0,-1 0 0,0 1 0,-1 1 0,1-1 0,-1 2 0,-16-3 0,24 5 0,0 0 0,0 0 0,0 1 0,1-1 0,-1 1 0,0 0 0,0 0 0,1 0 0,-1 0 0,1 1 0,-5 2 0,8-4 0,-1 0 0,1 0 0,-1 1 0,1-1 0,-1 0 0,1 1 0,0-1 0,-1 0 0,1 1 0,0-1 0,-1 0 0,1 1 0,0-1 0,-1 1 0,1-1 0,0 1 0,0-1 0,0 1 0,-1-1 0,1 1 0,0-1 0,0 1 0,0-1 0,0 1 0,0-1 0,0 1 0,0-1 0,0 1 0,0-1 0,0 1 0,1 1 0,0-1 0,0 0 0,0 0 0,0 1 0,1-1 0,-1 0 0,0 0 0,0 0 0,1-1 0,-1 1 0,1 0 0,-1 0 0,1-1 0,-1 1 0,3 0 0,21 7 0,0-2 0,1 0 0,0-2 0,0 0 0,0-2 0,0-1 0,45-4 0,-16-3 0,-1-3 0,87-24 0,-130 30 0,52-19 0,-60 22 0,0-2 0,0 1 0,-1 0 0,1-1 0,0 1 0,-1-1 0,0 0 0,1 0 0,-1 0 0,0 0 0,0 0 0,0 0 0,0 0 0,0-1 0,-1 1 0,1-1 0,1-4 0,-2 6 0,-1 0 0,0 0 0,0 0 0,0 0 0,0 0 0,0 0 0,0 0 0,0 0 0,0 0 0,0 0 0,-1 0 0,1 0 0,0 0 0,0 0 0,-1 0 0,1 0 0,-1 0 0,1 0 0,-1 0 0,1 1 0,-1-1 0,0 0 0,1 0 0,-1 0 0,-1 0 0,0-1 0,-1 0 0,0 1 0,0-1 0,1 1 0,-1-1 0,0 1 0,0 0 0,-5-1 0,-3 0 0,-1 0 0,1 1 0,-18 0 0,19 1 0,1 0 0,-1 1 0,1 1 0,-1-1 0,1 1 0,0 1 0,0 0 0,0 0 0,0 1 0,0 0 0,-14 10 0,17-10 0,1 0 0,0 1 0,0 0 0,0 0 0,0 0 0,1 1 0,0 0 0,0-1 0,1 1 0,0 1 0,0-1 0,0 0 0,0 1 0,1-1 0,0 1 0,-1 12 0,1-6 0,1 0 0,1 0 0,0 0 0,0-1 0,2 1 0,-1 0 0,6 18 0,-6-26 0,1 0 0,-1 0 0,1-1 0,0 1 0,0-1 0,0 0 0,0 1 0,1-1 0,0 0 0,0 0 0,0-1 0,0 1 0,0-1 0,1 1 0,0-1 0,0 0 0,0 0 0,0-1 0,0 1 0,0-1 0,1 0 0,7 3 0,-7-5 0,-1 1 0,1-1 0,0 0 0,-1-1 0,1 1 0,-1-1 0,1 0 0,-1 0 0,1 0 0,-1 0 0,0-1 0,1 0 0,-1 0 0,0 0 0,0-1 0,0 1 0,-1-1 0,1 0 0,-1 0 0,7-7 0,5-6 0,-1 0 0,25-37 0,-23 26 0,-1-1 0,-1-1 0,-1 0 0,-2-1 0,-1-1 0,-1 1 0,-2-1 0,-1-1 0,-1 1 0,-2-1 0,-1-50 0,-2 77 0,-1 1 0,1-1 0,-1 1 0,0-1 0,-1 0 0,-2-7 0,3 12 0,1-1 0,0 1 0,0-1 0,0 1 0,-1 0 0,1-1 0,0 1 0,-1-1 0,1 1 0,0 0 0,-1-1 0,1 1 0,0 0 0,-1-1 0,1 1 0,0 0 0,-1 0 0,1 0 0,-1-1 0,1 1 0,-1 0 0,1 0 0,-1 0 0,1 0 0,0 0 0,-2 0 0,1 0 0,0 1 0,0-1 0,0 1 0,1-1 0,-1 1 0,0 0 0,0 0 0,0-1 0,1 1 0,-1 0 0,0 0 0,1 0 0,-1 0 0,1 0 0,-1 0 0,1 0 0,-1 2 0,-4 10 0,0 0 0,1 0 0,1 1 0,0 0 0,1 0 0,-1 18 0,2-2 0,2 0 0,3 30 0,1-29 0,1 1 0,11 34 0,-13-51 0,2 0 0,0 0 0,1 0 0,0-1 0,1 0 0,11 15 0,-16-25-136,1 0-1,-1-1 1,1 1-1,0-1 1,0 0-1,0 0 1,0 0-1,1 0 0,8 3 1,10 2-6690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7.254"/>
    </inkml:context>
    <inkml:brush xml:id="br0">
      <inkml:brushProperty name="width" value="0.05" units="cm"/>
      <inkml:brushProperty name="height" value="0.05" units="cm"/>
      <inkml:brushProperty name="color" value="#F6630D"/>
    </inkml:brush>
  </inkml:definitions>
  <inkml:trace contextRef="#ctx0" brushRef="#br0">1 315 24575,'0'-5'0,"0"1"0,0-1 0,0 1 0,1-1 0,0 1 0,0 0 0,0-1 0,0 1 0,1 0 0,0 0 0,0 0 0,0 0 0,0 0 0,3-4 0,0 3 0,0 0 0,0 1 0,0-1 0,1 1 0,0 0 0,-1 1 0,1 0 0,10-5 0,-13 7 0,24-11 0,-1-2 0,34-22 0,-53 32 0,-1-1 0,0 0 0,-1 0 0,1 0 0,-1-1 0,0 1 0,0-1 0,-1-1 0,1 1 0,-1-1 0,-1 1 0,1-1 0,-1 0 0,3-11 0,-6 16 0,1 1 0,-1-1 0,1 0 0,-1 0 0,0 0 0,0 0 0,0 1 0,0-1 0,0 0 0,0 0 0,-1 0 0,1 0 0,0 1 0,-1-1 0,0 0 0,0-2 0,0 4 0,0-1 0,1 0 0,-1 0 0,0 0 0,0 0 0,0 1 0,0-1 0,0 0 0,0 1 0,0-1 0,0 1 0,0-1 0,0 1 0,0 0 0,0-1 0,0 1 0,0 0 0,0 0 0,-2-1 0,-2 1 0,0 1 0,1-1 0,-1 1 0,0 0 0,1 0 0,-1 0 0,1 1 0,-1-1 0,1 1 0,-8 5 0,-1 1 0,1 1 0,1 1 0,0 0 0,0 0 0,1 1 0,0 1 0,1 0 0,0 0 0,1 0 0,0 1 0,1 1 0,0-1 0,2 1 0,-1 0 0,-3 16 0,7-21 0,0 0 0,1 0 0,0 0 0,0 0 0,1 1 0,0-1 0,1 0 0,0 0 0,0 0 0,1 1 0,3 10 0,-2-13 0,0-1 0,0 1 0,1-1 0,-1 0 0,1 0 0,1 0 0,-1 0 0,1-1 0,0 0 0,0 0 0,1 0 0,0 0 0,-1-1 0,1 0 0,12 6 0,-10-7-273,1 1 0,-1-1 0,1 0 0,15 2 0,1-2-6553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7.611"/>
    </inkml:context>
    <inkml:brush xml:id="br0">
      <inkml:brushProperty name="width" value="0.05" units="cm"/>
      <inkml:brushProperty name="height" value="0.05" units="cm"/>
      <inkml:brushProperty name="color" value="#F6630D"/>
    </inkml:brush>
  </inkml:definitions>
  <inkml:trace contextRef="#ctx0" brushRef="#br0">149 328 24575,'-1'-23'0,"3"-22"0,2 42 0,1 10 0,2 15 0,0 1 0,-2 0 0,0 1 0,-2 0 0,0 0 0,-2 1 0,-1-1 0,0 0 0,-2 0 0,-1 0 0,-1 0 0,-1 0 0,-1-1 0,-1 0 0,-1 0 0,-1 0 0,-16 28 0,20-43 20,0 0 0,0-1 0,-1 1 0,-1-1 0,-7 8 0,11-13-113,0 1 0,0-1 1,0 0-1,-1 0 0,1 0 0,0 0 0,-1 0 0,1-1 1,-1 0-1,0 1 0,1-1 0,-1-1 0,0 1 1,0 0-1,-4-1 0,-10-3-6733</inkml:trace>
  <inkml:trace contextRef="#ctx0" brushRef="#br0" timeOffset="1">176 0 24575,'5'0'0,"6"5"0,5 6 0,1 1-8191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7.327"/>
    </inkml:context>
    <inkml:brush xml:id="br0">
      <inkml:brushProperty name="width" value="0.05" units="cm"/>
      <inkml:brushProperty name="height" value="0.05" units="cm"/>
      <inkml:brushProperty name="color" value="#F6630D"/>
    </inkml:brush>
  </inkml:definitions>
  <inkml:trace contextRef="#ctx0" brushRef="#br0">239 209 24575,'1'-13'0,"1"0"0,6-23 0,-5 22 0,0-1 0,0 1 0,0-21 0,-3 32 0,0 0 0,0 0 0,0 0 0,-1 0 0,1 0 0,-1 0 0,0 0 0,0 0 0,0 0 0,0 0 0,0 0 0,-1 0 0,1 1 0,-1-1 0,0 0 0,0 1 0,0 0 0,0-1 0,0 1 0,-4-3 0,3 4 0,0-1 0,0 1 0,0 0 0,0 0 0,0 1 0,0-1 0,0 1 0,0-1 0,0 1 0,-1 0 0,1 0 0,0 0 0,0 1 0,0-1 0,0 1 0,0 0 0,0 0 0,0 0 0,0 0 0,0 0 0,0 1 0,1-1 0,-5 3 0,-4 3 0,1 0 0,-1 0 0,1 1 0,-13 13 0,17-15 0,1-1 0,0 1 0,0 1 0,1-1 0,0 0 0,0 1 0,0 0 0,1 0 0,0 0 0,0 1 0,1-1 0,0 1 0,0-1 0,-1 15 0,3-11 0,0-1 0,1 1 0,1 0 0,-1-1 0,2 1 0,-1-1 0,2 1 0,-1-1 0,1 0 0,7 11 0,2 2 0,1-2 0,0 0 0,21 21 0,24 36 0,-56-73 0,0-1 0,0 1 0,-1 0 0,0 1 0,0-1 0,0 0 0,-1 0 0,1 1 0,-1-1 0,0 1 0,-1-1 0,0 11 0,0-12 0,0-1 0,-1 0 0,0 0 0,0 0 0,0 0 0,0 0 0,-1 0 0,1 0 0,-1 0 0,0 0 0,0 0 0,1-1 0,-2 1 0,1-1 0,0 1 0,-1-1 0,1 0 0,-1 0 0,1 0 0,-1 0 0,0-1 0,0 1 0,-3 1 0,-4 0-105,0 0 0,0 0 0,0 0 0,0-2 0,-1 1 0,1-1 0,0-1 0,-1 1 0,1-2 0,-1 0 0,1 0 0,-15-4 0,-5-2-6721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7.941"/>
    </inkml:context>
    <inkml:brush xml:id="br0">
      <inkml:brushProperty name="width" value="0.05" units="cm"/>
      <inkml:brushProperty name="height" value="0.05" units="cm"/>
      <inkml:brushProperty name="color" value="#F6630D"/>
    </inkml:brush>
  </inkml:definitions>
  <inkml:trace contextRef="#ctx0" brushRef="#br0">175 187 24575,'1'-6'0,"0"0"0,0 0 0,1 0 0,-1 0 0,2 0 0,-1 0 0,1 1 0,4-8 0,-3 5 0,0 1 0,-1 0 0,5-16 0,-7 20 0,-1 0 0,1 1 0,-1-1 0,1 0 0,-1 1 0,0-1 0,0 0 0,0 1 0,-1-1 0,1 0 0,0 1 0,-1-1 0,0 0 0,0 1 0,0-1 0,0 1 0,0-1 0,0 1 0,0 0 0,-1-1 0,1 1 0,-1 0 0,0 0 0,0 0 0,0 0 0,0 0 0,0 1 0,0-1 0,0 0 0,0 1 0,-1 0 0,1-1 0,-1 1 0,1 0 0,-1 0 0,1 1 0,-1-1 0,1 0 0,-1 1 0,0 0 0,1-1 0,-1 1 0,0 0 0,0 0 0,1 1 0,-1-1 0,0 1 0,1-1 0,-1 1 0,1 0 0,-1 0 0,-4 2 0,2-1 0,1 0 0,-1 1 0,1-1 0,-1 1 0,1 0 0,0 0 0,0 1 0,0-1 0,1 1 0,-1 0 0,1 0 0,0 0 0,0 0 0,0 1 0,1-1 0,0 1 0,0-1 0,0 1 0,0 0 0,0 0 0,1 0 0,0 0 0,0 0 0,1 0 0,-1 0 0,1 0 0,0 1 0,0-1 0,1 0 0,0 0 0,0 0 0,0 0 0,0 0 0,1 0 0,0 0 0,0-1 0,0 1 0,0 0 0,1-1 0,3 5 0,9 12 0,1-1 0,22 22 0,-22-25 0,-1 0 0,0 0 0,13 23 0,-26-37 3,-1 0 0,1-1 0,-1 1 0,0 0 0,1 0-1,-1 0 1,-1 0 0,1 0 0,0 0 0,-1 0 0,1 0 0,-1 0 0,0 0-1,0 0 1,0 0 0,-1 0 0,1 0 0,-1 0 0,1 0 0,-1 0 0,0 0-1,0 0 1,0 0 0,-1-1 0,1 1 0,-1 0 0,1-1 0,-1 1 0,0-1-1,0 1 1,0-1 0,-1 0 0,1 0 0,0 0 0,-1 0 0,-3 2-1,-9 5-250,0-1-1,-1 0 0,0-1 0,-34 10 1,44-15 20,-72 22-6598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0.137"/>
    </inkml:context>
    <inkml:brush xml:id="br0">
      <inkml:brushProperty name="width" value="0.05" units="cm"/>
      <inkml:brushProperty name="height" value="0.05" units="cm"/>
      <inkml:brushProperty name="color" value="#F6630D"/>
    </inkml:brush>
  </inkml:definitions>
  <inkml:trace contextRef="#ctx0" brushRef="#br0">53 1100 24575,'-15'6'0,"12"-6"0,1 1 0,-1 0 0,1 0 0,-1 0 0,1 0 0,0 0 0,0 1 0,-1-1 0,1 0 0,0 1 0,0 0 0,0-1 0,1 1 0,-1 0 0,-3 4 0,5-5 0,0-1 0,0 1 0,0-1 0,0 0 0,0 1 0,0-1 0,0 1 0,1-1 0,-1 1 0,0-1 0,0 0 0,0 1 0,0-1 0,0 1 0,1-1 0,-1 0 0,0 1 0,0-1 0,1 0 0,-1 1 0,0-1 0,0 0 0,1 1 0,-1-1 0,0 0 0,1 0 0,-1 1 0,1-1 0,-1 0 0,0 0 0,1 0 0,-1 0 0,1 1 0,-1-1 0,0 0 0,1 0 0,0 0 0,20 3 0,34-1 0,-1-2 0,69-10 0,-67 5 0,1665-195-7044,-1379 156 5388,3073-372-3860,7 62 4630,-3250 339 1361,590-52 283,-261 30 6825,-515 38-7385,-23 0-2301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1.707"/>
    </inkml:context>
    <inkml:brush xml:id="br0">
      <inkml:brushProperty name="width" value="0.05" units="cm"/>
      <inkml:brushProperty name="height" value="0.05" units="cm"/>
      <inkml:brushProperty name="color" value="#F6630D"/>
    </inkml:brush>
  </inkml:definitions>
  <inkml:trace contextRef="#ctx0" brushRef="#br0">23 1731 24575,'-2'0'0,"1"0"0,-1 1 0,1-1 0,0 1 0,-1-1 0,1 1 0,0-1 0,-1 1 0,1 0 0,0 0 0,-1-1 0,1 1 0,0 0 0,0 0 0,-2 2 0,4-2 0,-1-1 0,0 1 0,1-1 0,-1 1 0,1-1 0,-1 1 0,0-1 0,1 0 0,-1 1 0,1-1 0,-1 0 0,1 1 0,-1-1 0,1 0 0,0 0 0,-1 1 0,1-1 0,-1 0 0,1 0 0,-1 0 0,1 0 0,0 0 0,-1 0 0,1 0 0,0 0 0,61 5 0,31-9-54,166-27-1,-191 21-133,182-29-1001,70-12 267,72-12-1578,73-13 1272,68-13-1182,64-9 1182,2786-420-4670,7 38 5348,-3341 473 551,413-59 141,-79 7 428,-80 8-104,-265 44-254,270-60 1770,-304 66-1804,-1 0 0,0 1 0,0-1 0,1-1-1,-1 1 1,0 0 0,0-1 0,0 1 0,0-1 0,0 0 0,4-4 0,-7 6-156,0-1 0,0 1 0,0 0 0,0-1 0,0 1 0,0 0 1,0 0-1,-1-1 0,1 1 0,0 0 0,0-1 0,0 1 1,0 0-1,0 0 0,0 0 0,-1-1 0,1 1 0,0 0 0,0 0 1,0-1-1,-1 1 0,1 0 0,0 0 0,0 0 0,-1 0 1,1-1-1,0 1 0,0 0 0,-1 0 0,1 0 0,0 0 1,0 0-1,-1 0 0,-23-6 291,-40 0 1144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3.258"/>
    </inkml:context>
    <inkml:brush xml:id="br0">
      <inkml:brushProperty name="width" value="0.05" units="cm"/>
      <inkml:brushProperty name="height" value="0.05" units="cm"/>
      <inkml:brushProperty name="color" value="#F6630D"/>
    </inkml:brush>
  </inkml:definitions>
  <inkml:trace contextRef="#ctx0" brushRef="#br0">10933 100 24575,'-34'-2'0,"0"-2"0,1-1 0,-51-14 0,-16-4 0,-78 0 0,-202 1 0,333 20 0,-558 4-1118,-3 29-302,546-27 1291,-2327 277-2043,561 78 2172,-809 357-1261,1884-455 1172,29 64 1374,665-294-438,1 3 0,-80 63-1,122-85-666,0 2 0,1 0-1,1 1 1,1 0 0,0 1 0,1 0-1,1 1 1,0 1 0,1 0 0,1 0-1,1 1 1,-10 30 0,13-22-177,0 0 1,2 1-1,1-1 0,1 0 1,2 1-1,0-1 0,2 1 1,6 26-1,12 35-6,33 91 1,-20-77 4,-18-49-2,2-1 0,36 69 0,-44-102 0,1-1 0,1-1 0,1 0 0,0-1 0,1 0 0,1-1 0,1-1 0,0 0 0,21 14 0,0-6 0,0-2 0,1-1 0,60 21 0,126 32 0,-3-16-51,2-10 0,303 25 0,462-27-369,-75-56-642,-318-1 803,658-14-1123,0-59 1494,981-208-1967,645-307 1019,-2458 489 1000,-285 68 33,141-66 0,-203 75-78,-3-4 0,-1-3 0,87-66 0,-112 71-51,-1-3 1,-2-1-1,-2-2 1,-1-2-1,48-73 1,-62 80 208,-2-2 1,-2 0-1,-1-1 1,-2-2-1,-2 0 1,15-62-1,-27 84-129,0-1-1,-1 0 1,-1 1 0,-1-1-1,-1 0 1,-1 0-1,0 0 1,-2 0 0,0 0-1,-2 1 1,0-1-1,-1 1 1,-1 1 0,-1-1-1,-20-34 1,7 24-132,-1 0 1,-2 2-1,-1 0 0,-1 2 1,-1 1-1,-1 1 1,-50-32-1,-22-6-116,-112-50-1,-475-183-471,-23 57 263,96 72 274,-10 61-31,537 95 118,-1 5-1,-136 7 1,196 4 696,28-6-764,0 0-1,0 0 1,-1 0 0,1 0 0,0 0 0,-1 0 0,1 0 0,0 0-1,-1 0 1,1 0 0,0 1 0,0-1 0,-1 0 0,1 0-1,0 0 1,-1 0 0,1 0 0,0 0 0,0 1 0,-1-1-1,1 0 1,0 0 0,0 0 0,0 1 0,-1-1 0,1 0-1,0 0 1,0 1 0,0-1 0,0 0 0,-1 1 0,1-1 0,0 0-1,0 0 1,0 1 0,0-1 0,0 0 0,0 1 0,0-1-1,0 0 1,0 0 0,0 1 0,0-1 0,0 0 0,0 1-1,0-1 1,0 0 0,0 1 0,0-1 0,1 0 0,-1 0-1,0 1 1,0-1 0,0 0 0,0 0 0,1 1 0,-1-1 0,0 0-1,0 0 1,0 1 0,1-1 0,-1 0 0,0 0 0,0 0-1,1 0 1,-1 1 0,0-1 0,0 0 0,1 0 0,12 6-6789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3.926"/>
    </inkml:context>
    <inkml:brush xml:id="br0">
      <inkml:brushProperty name="width" value="0.05" units="cm"/>
      <inkml:brushProperty name="height" value="0.05" units="cm"/>
      <inkml:brushProperty name="color" value="#F6630D"/>
    </inkml:brush>
  </inkml:definitions>
  <inkml:trace contextRef="#ctx0" brushRef="#br0">0 1057 24575,'1'5'0,"-1"1"0,1 0 0,1-1 0,-1 1 0,1-1 0,-1 0 0,1 1 0,1-1 0,-1 0 0,1 0 0,0 0 0,0-1 0,1 1 0,-1-1 0,1 0 0,0 0 0,0 0 0,0 0 0,1-1 0,-1 1 0,1-1 0,0 0 0,0 0 0,7 2 0,-3-1 0,1 0 0,0 0 0,0-1 0,0 0 0,0-1 0,1 0 0,-1-1 0,1 0 0,-1-1 0,1 0 0,-1 0 0,15-3 0,-8-1 0,0-1 0,-1 0 0,0-1 0,0-1 0,0-1 0,-1 0 0,0-1 0,0 0 0,16-15 0,-14 8 0,0 0 0,-1-1 0,-1-1 0,0-1 0,-1 0 0,14-26 0,-11 11 0,-1-1 0,-1-1 0,-3 0 0,0 0 0,-3-1 0,-1 0 0,-1-1 0,1-48 0,-7 46 0,-1-1 0,-2 1 0,-2 0 0,-2 0 0,-2 0 0,-1 1 0,-2 0 0,-2 1 0,-1 0 0,-2 1 0,-26-45 0,36 72 24,0 1 0,-1 0 0,0 1 0,-9-9 0,15 15-39,-1 1-1,0-1 1,0 1-1,1 0 1,-1-1-1,0 1 1,0 0-1,0 0 1,0 1-1,0-1 1,0 0-1,-3 0 1,4 1-31,0 0 0,0 0 0,0 0 1,0 1-1,0-1 0,0 0 0,0 0 0,0 1 0,0-1 0,0 0 1,0 1-1,0-1 0,1 1 0,-1 0 0,0-1 0,0 1 0,0 0 1,1-1-1,-1 1 0,0 0 0,1 0 0,-1-1 0,0 1 0,1 0 1,-1 0-1,1 0 0,-1 1 0,-5 14-6780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4.362"/>
    </inkml:context>
    <inkml:brush xml:id="br0">
      <inkml:brushProperty name="width" value="0.05" units="cm"/>
      <inkml:brushProperty name="height" value="0.05" units="cm"/>
      <inkml:brushProperty name="color" value="#F6630D"/>
    </inkml:brush>
  </inkml:definitions>
  <inkml:trace contextRef="#ctx0" brushRef="#br0">17 126 24575,'0'-3'0,"0"0"0,-1-1 0,1 1 0,-1-1 0,1 1 0,-1 0 0,0 0 0,0 0 0,0-1 0,-1 1 0,1 0 0,-1 0 0,0 0 0,-2-2 0,18 66 0,3-13 0,1-1 0,36 64 0,-52-108 0,0 1 0,0-1 0,0 0 0,0 1 0,0-1 0,1 0 0,0 0 0,-1 0 0,1-1 0,0 1 0,0-1 0,1 0 0,-1 0 0,0 0 0,1 0 0,-1 0 0,1-1 0,0 1 0,0-1 0,5 1 0,-6-2 0,1 0 0,-1 0 0,0-1 0,0 1 0,1-1 0,-1 0 0,0 0 0,0 0 0,0-1 0,0 1 0,0-1 0,0 1 0,0-1 0,-1 0 0,1 0 0,-1 0 0,1-1 0,-1 1 0,0 0 0,0-1 0,0 0 0,0 1 0,0-1 0,2-4 0,5-12 17,-1-1-1,0 0 1,-2 0-1,0 0 1,-1-1-1,-1 1 1,2-31 0,-3 23-392,2 0 1,0 0-1,11-29 1,-8 39-6452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4.793"/>
    </inkml:context>
    <inkml:brush xml:id="br0">
      <inkml:brushProperty name="width" value="0.05" units="cm"/>
      <inkml:brushProperty name="height" value="0.05" units="cm"/>
      <inkml:brushProperty name="color" value="#F6630D"/>
    </inkml:brush>
  </inkml:definitions>
  <inkml:trace contextRef="#ctx0" brushRef="#br0">31 225 24575,'0'-30'0,"-2"0"0,-1 0 0,-1 0 0,-12-39 0,15 66 0,-4-23 0,9 20 0,8 11 0,-1 5 0,-1 0 0,0 1 0,0 0 0,14 23 0,-6-9 0,23 30 0,-3 2 0,-2 2 0,-3 1 0,-2 1 0,-3 1 0,-3 2 0,-3 1 0,-3 0 0,16 98 0,-31-141-124,-1 0 0,-2 1 0,0-1 0,-2 1 0,0-1 0,-1 0-1,-2 1 1,0-1 0,-1 0 0,-12 32 0,7-35-6702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5.128"/>
    </inkml:context>
    <inkml:brush xml:id="br0">
      <inkml:brushProperty name="width" value="0.05" units="cm"/>
      <inkml:brushProperty name="height" value="0.05" units="cm"/>
      <inkml:brushProperty name="color" value="#F6630D"/>
    </inkml:brush>
  </inkml:definitions>
  <inkml:trace contextRef="#ctx0" brushRef="#br0">11 16 24575,'-1'0'0,"1"0"0,0 1 0,-1-1 0,1 0 0,0 0 0,-1 0 0,1 0 0,0 0 0,-1 0 0,1 0 0,0 0 0,-1-1 0,1 1 0,0 0 0,-1 0 0,1 0 0,0 0 0,-1 0 0,1 0 0,0-1 0,0 1 0,-1 0 0,1 0 0,0 0 0,0-1 0,-1 1 0,1 0 0,0 0 0,0-1 0,0 1 0,-1 0 0,1-1 0,0 1 0,0 0 0,0-1 0,0 1 0,0 0 0,0-1 0,0 1 0,0 0 0,0-1 0,-1 1 0,1 0 0,1-1 0,-1 1 0,0 0 0,0-1 0,0 1 0,0 0 0,0-1 0,0 1 0,0 0 0,0 0 0,0-1 0,1 1 0,-1-1 0,1 1 0,-1-1 0,0 1 0,1 0 0,-1 0 0,0-1 0,1 1 0,-1 0 0,1 0 0,-1-1 0,1 1 0,-1 0 0,0 0 0,1 0 0,-1 0 0,1 0 0,-1-1 0,1 1 0,-1 0 0,1 0 0,-1 0 0,1 0 0,-1 1 0,1-1 0,-1 0 0,1 0 0,-1 0 0,1 0 0,-1 0 0,1 1 0,-1-1 0,0 0 0,1 0 0,-1 1 0,1-1 0,-1 0 0,0 1 0,1-1 0,-1 0 0,0 1 0,1-1 0,-1 0 0,0 1 0,0-1 0,1 1 0,-1-1 0,0 1 0,4 6 0,0 1 0,-1-1 0,0 0 0,-1 1 0,1 0 0,-2 0 0,3 12 0,-4-14 0,1 0 0,0 0 0,0 0 0,1 0 0,-1 0 0,1 0 0,1 0 0,-1-1 0,1 1 0,0-1 0,0 0 0,1 1 0,5 5 0,-8-10 0,1 0 0,-1 0 0,1 0 0,-1-1 0,1 1 0,0-1 0,-1 1 0,1-1 0,0 0 0,-1 0 0,1 1 0,0-1 0,-1 0 0,1 0 0,0-1 0,-1 1 0,1 0 0,-1-1 0,1 1 0,0-1 0,-1 1 0,1-1 0,-1 0 0,1 1 0,-1-1 0,1 0 0,-1 0 0,0 0 0,1 0 0,-1 0 0,2-2 0,6-6 0,-1 1 0,1-2 0,7-10 0,-12 14 0,19-26 0,-16 22 0,0-1 0,1 1 0,15-16 0,-22 26 0,-1 0 1,0 0-1,0-1 0,0 1 0,0 0 1,0 0-1,0 0 0,0 0 0,0 0 0,0-1 1,0 1-1,1 0 0,-1 0 0,0 0 1,0 0-1,0 0 0,0 0 0,0 0 0,1 0 1,-1-1-1,0 1 0,0 0 0,0 0 1,0 0-1,1 0 0,-1 0 0,0 0 0,0 0 1,0 0-1,0 0 0,1 0 0,-1 0 1,0 0-1,0 0 0,0 0 0,0 0 0,1 0 1,-1 0-1,0 0 0,0 1 0,0-1 1,0 0-1,1 0 0,-1 0 0,0 0 0,0 0 1,0 0-1,0 0 0,0 1 0,0-1 1,1 0-1,-1 0 0,0 0 0,0 0 0,0 11-1377,-4 6-5449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7.659"/>
    </inkml:context>
    <inkml:brush xml:id="br0">
      <inkml:brushProperty name="width" value="0.05" units="cm"/>
      <inkml:brushProperty name="height" value="0.05" units="cm"/>
      <inkml:brushProperty name="color" value="#F6630D"/>
    </inkml:brush>
  </inkml:definitions>
  <inkml:trace contextRef="#ctx0" brushRef="#br0">29 0 24575,'0'5'0,"0"6"0,-5 5 0,-1 11 0,0 8 0,1 14 0,2 11 0,1 10 0,1 7 0,0 4 0,1 7 0,5 3 0,1-6 0,1-7 0,-3-17-8191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8.323"/>
    </inkml:context>
    <inkml:brush xml:id="br0">
      <inkml:brushProperty name="width" value="0.05" units="cm"/>
      <inkml:brushProperty name="height" value="0.05" units="cm"/>
      <inkml:brushProperty name="color" value="#F6630D"/>
    </inkml:brush>
  </inkml:definitions>
  <inkml:trace contextRef="#ctx0" brushRef="#br0">0 868 24575,'13'-12'0,"1"0"0,0 1 0,0 1 0,1 0 0,0 0 0,1 2 0,0 0 0,0 1 0,1 0 0,28-6 0,13 0 0,110-9 0,-123 17 0,20-1 0,-5 1 0,-1-2 0,-1-3 0,60-18 0,-109 25 0,1 0 0,-1-1 0,0-1 0,0 1 0,-1-2 0,1 1 0,9-9 0,-16 13 0,-1 0 0,1-1 0,-1 0 0,1 1 0,-1-1 0,1 0 0,-1 0 0,0 0 0,0 0 0,0 0 0,0 0 0,0 0 0,0 0 0,0 0 0,-1 0 0,1 0 0,-1-1 0,0 1 0,1 0 0,-1 0 0,0-1 0,0 1 0,-1 0 0,1 0 0,0-1 0,-1 1 0,1 0 0,-1 0 0,0 0 0,0 0 0,0 0 0,0 0 0,0 0 0,0 0 0,0 0 0,-1 0 0,-1-2 0,-2-1 0,-1 0 0,1 0 0,-1 1 0,0-1 0,0 1 0,0 1 0,-1-1 0,1 1 0,-1 0 0,0 1 0,0-1 0,0 1 0,0 1 0,0-1 0,0 1 0,-9 0 0,-1 0 0,1 1 0,-1 0 0,1 1 0,-1 1 0,1 1 0,-20 5 0,27-5 0,-1 0 0,0 1 0,1 0 0,0 1 0,0 0 0,0 0 0,1 1 0,0 0 0,0 0 0,0 1 0,1 0 0,-1 1 0,2-1 0,-1 1 0,1 1 0,1-1 0,-7 13 0,7-10 0,0 1 0,1 1 0,0-1 0,1 1 0,0-1 0,1 1 0,1 0 0,0 0 0,0 0 0,2 0 0,-1 0 0,2-1 0,3 18 0,-3-20 0,0 0 0,1 0 0,1 0 0,-1 0 0,2 0 0,-1-1 0,1 0 0,1 0 0,0 0 0,0 0 0,9 9 0,-10-14 0,-1 0 0,1 0 0,0 0 0,0-1 0,0 0 0,1 0 0,-1 0 0,1-1 0,0 1 0,0-1 0,0-1 0,0 1 0,0-1 0,0 0 0,0 0 0,0-1 0,0 0 0,1 0 0,-1 0 0,8-2 0,0-2 0,0 0 0,0-1 0,0-1 0,-1 0 0,0 0 0,0-2 0,-1 1 0,0-2 0,0 0 0,11-11 0,9-4 0,-32 23 0,1 0 0,0 0 0,0 1 0,0-1 0,0 0 0,0 1 0,0-1 0,0 1 0,1-1 0,-1 1 0,0 0 0,0-1 0,0 1 0,0 0 0,1 0 0,-1 0 0,0 0 0,0 0 0,0 0 0,2 0 0,-2 0 0,0 1 0,0-1 0,-1 1 0,1 0 0,0-1 0,0 1 0,-1 0 0,1-1 0,0 1 0,-1 0 0,1 0 0,-1 0 0,1-1 0,-1 1 0,1 0 0,-1 0 0,0 0 0,1 0 0,-1 1 0,2 7 0,-1 1 0,0-1 0,0 0 0,-1 13 0,0-7 0,0-3 0,1-1 0,0 0 0,1 1 0,1-1 0,0 0 0,0 0 0,8 18 0,-9-25 0,1 0 0,-1-1 0,1 1 0,-1-1 0,1 1 0,0-1 0,0 0 0,1 0 0,-1 0 0,0-1 0,1 1 0,0-1 0,0 0 0,0 0 0,0 0 0,0 0 0,0-1 0,0 0 0,0 1 0,1-1 0,-1-1 0,9 1 0,-4-1 0,0 0 0,1-1 0,-1 0 0,0-1 0,0 0 0,0 0 0,0-1 0,0-1 0,0 1 0,-1-1 0,0-1 0,1 1 0,-2-1 0,1-1 0,-1 1 0,13-13 0,-2-1 0,0-1 0,-1 0 0,-1-2 0,23-38 0,-18 21 0,-1-1 0,-3-1 0,-1-1 0,-1 0 0,-3-1 0,-2-1 0,-1 1 0,-3-2 0,-1 1 0,-2-1 0,-2 1 0,-2-1 0,-3 1 0,-14-77 0,16 111 0,0 1 0,-1-1 0,-1 0 0,1 1 0,-1 0 0,-1 0 0,-7-12 0,11 20 0,1 0 0,-1 1 0,1-1 0,-1 0 0,1 1 0,-1-1 0,0 0 0,1 1 0,-1-1 0,0 1 0,1-1 0,-1 1 0,0-1 0,0 1 0,1-1 0,-1 1 0,0 0 0,0-1 0,0 1 0,0 0 0,1 0 0,-1 0 0,0 0 0,0 0 0,0 0 0,0 0 0,0 0 0,0 0 0,1 0 0,-2 0 0,0 1 0,1 0 0,-1 1 0,1-1 0,-1 0 0,1 1 0,0-1 0,0 0 0,-1 1 0,1-1 0,0 1 0,0 0 0,1-1 0,-2 3 0,-3 9 0,1-1 0,0 1 0,-1 13 0,-4 24 0,3 0 0,2 0 0,4 80 0,2-93 0,3 0 0,0 0 0,3-1 0,0 0 0,23 56 0,-23-73 0,0-1 0,2 0 0,0 0 0,1-1 0,1 0 0,1-1 0,0-1 0,18 17 0,-23-25 0,0 0 0,0-1 0,1 0 0,-1 0 0,2-1 0,-1 0 0,0-1 0,1 0 0,0-1 0,0 1 0,0-2 0,0 0 0,0 0 0,0 0 0,1-2 0,-1 1 0,19-2 0,-11-3 0,0 0 0,0 0 0,0-2 0,-1 0 0,0-1 0,-1-1 0,1 0 0,-2-2 0,1 0 0,-1 0 0,26-24 0,-18 12 0,-1-1 0,0-1 0,-2-1 0,-1-1 0,-1-1 0,15-28 0,-16 20 0,-1-1 0,-1-1 0,-2 0 0,-2 0 0,-1-1 0,-2-1 0,-2 1 0,-1-1 0,-2 0 0,-3-47 0,-1 70 0,-1 0 0,-1 0 0,0 1 0,-1-1 0,-6-15 0,8 26 0,0 0 0,0 0 0,0 0 0,-1 0 0,0 1 0,0-1 0,0 1 0,-1 0 0,1-1 0,-1 2 0,0-1 0,0 0 0,0 1 0,-1 0 0,1 0 0,-1 0 0,-9-4 0,11 6 0,0 0 0,0 0 0,0 1 0,0-1 0,0 1 0,1 0 0,-1 0 0,0 0 0,0 0 0,0 0 0,0 1 0,0-1 0,0 1 0,1 0 0,-1 0 0,0 0 0,-4 2 0,3 0 0,-1 0 0,1 0 0,0 0 0,0 1 0,0 0 0,1 0 0,-1 0 0,1 0 0,-3 5 0,-2 5 0,1-1 0,0 1 0,2 1 0,-1-1 0,-5 28 0,2 16 0,2 0 0,2 0 0,4 0 0,1 1 0,4-1 0,1 0 0,23 95 0,-16-106 40,1 0 0,32 70 0,-38-101-175,0 0 0,2-1 0,0 0 0,1 0 0,0-1 0,1-1 0,0 1 0,1-2 0,1 0 0,22 17 0,-5-12-6691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5:20:54.218"/>
    </inkml:context>
    <inkml:brush xml:id="br0">
      <inkml:brushProperty name="width" value="0.05292" units="cm"/>
      <inkml:brushProperty name="height" value="0.05292" units="cm"/>
      <inkml:brushProperty name="color" value="#FF0000"/>
    </inkml:brush>
  </inkml:definitions>
  <inkml:trace contextRef="#ctx0" brushRef="#br0">10689 8872 0,'0'0'0,"0"-70"16,0 52-1,0-35-15,0 0 16,17 0 0,1 0 15,-18 36-31,0-1 15,0 1 1,0 34 0,18 71-1,-18-52-15,17 70 16,19 105 0,-19-140-16,1 52 15,-1 18 1,1 71-1,0-141-15,-1 87 16,1 72 0,0-89-1,35 53 1,-53-124 0,17 36-16,18 53 31,-35-106-31,0 70 15,18-17 1,-18-53-16,18 53 16,-1 35-1,1-18 1,0-17 0,-1-53-1,1 18 1,-18-54-16,0 19 15,0-19 1,0 1 0,0 0-1,0-1 1,18-17 218,17-17-218,0 17 0,0 0-16,177-53 31,-124 53-31,106-36 15,159-17 1,-71 36 0,159-18-1,-264 17-15,158-17 16,211-1 0,-352 36-16,212-17 15,0-1 1,194 0-1,-406 18-15,194 0 16,194 0 0,-388 0-1,0 0-15,0 0 0,158 0 16,160 0 0,-353-17-1,158 17 1,-176 0-16,159 0 15,-53 0 1,-123-18-16,105 18 16,53-17-1,-211 17-15,87 0 16,-17-18 0,-88 18-16,71 0 15,35-18 1,-106 18-16,70 0 15,36 0 1,-36-17 0,-70 17-16,0 0 15,0 0-15,17 0 16,266-18 0,-160 18 15,-88 0-16,-17 0 1,-54 0-16,-52 0 31,17-18-15,1 1-16</inkml:trace>
  <inkml:trace contextRef="#ctx0" brushRef="#br0" timeOffset="2363.69">10689 8484 0,'0'0'0,"-36"18"16,89-18 15,53 0-16,0-18 1,123-17 0,-123 17-1,141 1-15,229-36 16,-105 35 15,493 1-15,-405 17-1,299 0 1,-511 0-16,264 0 16,19 0-1,210 0 1,-475 0-16,211 17 16,212 1-1,-229-1 1,176 1-1,-441 0-15,0-1 16,0-17-16,0 0 16,141 18-16,88 0 15,-211-18 1,-124 0 0,71 0-1,-18 0 1,-106 0-16,18 0 15,0 0 1,-35-18-16,17 18 16,0-18-1,-17 18-15,-1-17 32,1-1-17,0 18-15,35-18 16,35 18-1,-53 0-15,18 0 16,-18-17 0,-17 17-1,0-18 32,17 18-31,0-17-1,0 17 1,-17 0-16,0 0 31,-18 105 63,-18-69-78,0 193-1,1-158 1,17 70-16,0 70 31,0-52-15,0 53-1,0-142-15,0 89 16,17 70 0,1-158-16,0-18 15,-18 17-15,35 54 16,-17 35 0,-1-107-16,-17 37 15,0-1 1,0 18-1,0-53-15,0-18 16,0 0-16,0 0 0,0 36 16,0 35-1,0-89 1,-17 36 0,17 0-1,-36 18 1,36-53-16,-17 17 15,-1 0 1,0-17 0,18 17-1,0-17-15,0-1 16,-17 19 0,17-19-1,0 1-15,0-1 31,17-34-15,-17-89 0</inkml:trace>
  <inkml:trace contextRef="#ctx0" brushRef="#br0" timeOffset="4246.82">13440 9754 0,'0'-17'16,"0"34"-16,18-34 15,-18 70 17,18 17-17,-18-17-15,0-18 0,17 18 16,-17-17-16,18 52 16,-18 18-1,0-89-15,0 18 16,-18-105 15,1-71-15,17 70-1,0-70-15,17-18 32,1 71-32,-1 35 0,1 0 15,0 0-15,35 1 16,70 52-1,1 52 1,-72 1 0,-16-17-16,-36 52 15,-36 18 1,-34-36 0,35-35-16,-1-17 0,19 0 15,-54-1 1,89-34-1,70-19 1,-53 36 0,53 18-16,18 17 15,-18 71 17,-70-53-32,0 18 15,-71 17 1,0-70-16,-53 17 15,-17-35 1,52-18-16,-52-17 16,87 0-16,-34-71 15,70 35-15</inkml:trace>
  <inkml:trace contextRef="#ctx0" brushRef="#br0" timeOffset="4614.09">13969 9525 0,'0'0'0,"0"0"32,18-18-32,88 1 15,53-1 1,-71 0-16,0 1 0,0 17 15,-17-18-15,35 1 16,-54-1 0,-87 18-16,-35 0 15,-19-18 1,-16 18 0,87 0-16,0 18 15,1 70 1,17 18-1,17 106 1,-17-142 0,18 54-16,-18-54 15,0-35-15,18 1 0</inkml:trace>
  <inkml:trace contextRef="#ctx0" brushRef="#br0" timeOffset="5114.25">14798 9525 0,'0'0'0,"0"-18"32,0 71-17,18 35 1,17 54-1,-17-72-15,0 36 16,-1 35 0,-17-106-1,0-17 1,0 0-16,-17-71 31,-1-124-15,18 107-16,0-89 15,18 0 1,34-35 0,-34 159-16,35 0 15,35 70 1,-35 18 0,53 88-1,-88-106-15,-18 18 16,0-18-16,-18 1 0,-70 34 15,-89-34 1,19-72 15</inkml:trace>
  <inkml:trace contextRef="#ctx0" brushRef="#br0" timeOffset="6198.14">16086 9754 0,'0'0'0,"18"-53"16,-36 53 0,-17 36-16,-36 69 31,36 1-15,0 71-1,35-124-15,53 52 16,123 1-1,-35-88 1</inkml:trace>
  <inkml:trace contextRef="#ctx0" brushRef="#br0" timeOffset="6781.96">16774 9948 0,'-18'-17'16,"1"17"-16,17-18 15,-18-35 17,0 35-17,-17 1 1,-18 52-1,-17 36 1,34-36-16,1 53 16,35 18-1,35-35 1,71-19 0,-71-34-16,71-18 15,53-70 1,-71-36-1,-53 0 1,-35 35 0,0-52-16,-17-36 31,-1 106-31,18 0 16,-17 36-1,17 52 1,0 88-1,17-70-15,1 53 16,17 53 0,0-71-1,1 0 1,-19-70-16,1 0 16,0-18-16</inkml:trace>
  <inkml:trace contextRef="#ctx0" brushRef="#br0" timeOffset="7532.48">17338 10019 0,'18'-18'0,"0"1"16,-54 52-16,89-106 0,-35 54 31,-36 17-15,1 17-1,-1 19 1,18-1-16,-18 0 15,18 36 1,53-1 0,-35-52-16,17 0 15,36-18 1,-36-18-16,-17-17 16,-1-36-1,-17-35 1,-17 71-16,-36-36 15,-18 18 1,18 53 0,36 36 15,52-19-15,53 1-1,-53-18-15,53 0 16,-17 0-1,-18-35 1,-35 35-16,-1-18 16,-17 36 15,0 17-15,0-17-16,0 52 15,0 18 1,18-52-1,0 17-15,-1-36 16,1 1-16,52 0 16,-52-36-1,17-17 1,18-54 0,-18-16-1,-17 16 1,-18 72-16,0-36 15,-18 70 1,18 72 0,0-19-1,0-34-15,36 16 16,17 19 0,-36-71-16,1 0 15</inkml:trace>
  <inkml:trace contextRef="#ctx0" brushRef="#br0" timeOffset="8281.64">18520 9931 0,'18'-18'31,"-36"36"-31,36-54 16,-18 19-16,0-1 15,0-52 1,0 34-16,0-17 16,-53 36-1,35 17-15,-35 35 16,0 36 0,0 70-1,36-106-15,17 18 16,0-18-16,35 71 15,18-71 1,-18-35 0,0 0-16,18-17 15,-17-1-15,52-53 16,0-87 0,-70 87-16,-1-88 15,-17 18 1,-17 18-1,-1 105-15,0 18 16,-17 106 0,17 17-1,18 89 1,18-141-16,0 70 16,-1-53-1</inkml:trace>
  <inkml:trace contextRef="#ctx0" brushRef="#br0" timeOffset="8618.23">19314 9490 0,'0'0'0,"17"-53"15,19 0-15,-19 0 0,-17 0 16,18 0-16,-36-70 15,-52-18 1,-1 88 0,-35 88-1,71 0-15,0 106 16,17 177 0,36-71-1,52 176 1,-52-299-16,17 87 15,-35 1 1,-17-177 0,-36-17-16,-18-71 15</inkml:trace>
  <inkml:trace contextRef="#ctx0" brushRef="#br0" timeOffset="9065.35">18943 10054 0,'53'-35'15,"-106"70"-15,159-88 16,-71 36-16,-17 17 0,17-18 16,54 0-1,-54 1-15,35-1 16,-17 0 0,-17 1-1,-19 17-15,-34 17 47,-19 36-31,36-17-1,0 17 1,0 35 0,18-53-16,35 0 15,0-35 1,35-17-1,-53-1-15,1-35 16,-1-53 0,-35 71-16,-18-36 15,18 36-15,-17 17 16,-1 1-16,0 17 16,-17 35-1,17-35 1,18 35-16,0 1 15</inkml:trace>
  <inkml:trace contextRef="#ctx0" brushRef="#br0" timeOffset="9421.34">19896 9878 0,'0'0'0,"-35"-36"15,35 19-15,0 34 32,17 54-17,1-36-15,-1 36 16,36 35 0,0-53-1,-17-53 1,-19 0-1,1-18-15,17-88 16,-35 71 0,0-53-16,0 17 31,0 36-31,0 17 0,0 1 16,0 34-1,0 36 1,0-35-16</inkml:trace>
  <inkml:trace contextRef="#ctx0" brushRef="#br0" timeOffset="9815.99">20354 9966 0,'0'0'16,"-17"-124"-1,17 54 1,17 35-1,-17 52 1,18 36 0,0 35-16,-18 54 31,0-107-31,0 35 16,-18-17-1,0-70 1,36-36-1,-18 17-15,35-52 16,53-35 0,-52 87-16,17 1 15,-18 53 1,-17 70 0,-18-53-16,0 36 15,0 35 1,17-89-1</inkml:trace>
  <inkml:trace contextRef="#ctx0" brushRef="#br0" timeOffset="10232.89">20972 10054 0,'0'0'0,"35"-53"15,-35 18-15,18-18 16,-36-35-1,0 70-15,-17 1 16,-18 34 0,36 1-16,-1-1 0,0 19 15,1-19-15,-1 54 16,0 17 0,18-70-1,36 17-15,17-17 16,17-54-1,-35 19 1,18-36-16,0-106 31,-35 89-31,-18-1 16,0-158 0,0 176-16,0-35 15,-18 88 1,18 141-1,0 0 1,0-53-16,0-17 0,0-1 16,0 18-16,0-35 15</inkml:trace>
  <inkml:trace contextRef="#ctx0" brushRef="#br0" timeOffset="10916.88">21166 9895 0,'17'-105'32,"-34"210"-32,52-246 15,-17 141-15,-1 18 16,-17 70 0,0-70-16,-17 52 15,-19 1 1,36-53-1,18-71 17,35 0-17,-35 17 1,17 1 0,-18 35-1,-17 53 1,-17-35-1,17 35 17,17-36-32,1 1 15,35-18 1,-35 0-16,-1 0 16,19-35-1,-36 17-15,17-17 0,-17 17 16,18-17-16,0-18 15,-18 18 1,0 52 0,0 18-16,0 1 15,0 17-15,0 194 16,17-159-16,1 106 16,-1 18-1,-34-160 1,-1-16-16,1-19 15,-1-17-15,-17-17 0,17-1 16,-53-70-16,18-89 31,53 107-31,18-54 16,35 36 0,35 35-1,-52 53-15,34 0 16</inkml:trace>
  <inkml:trace contextRef="#ctx0" brushRef="#br0" timeOffset="11184.1">21765 9613 0,'0'0'0,"-17"-106"16,17 124 0,0 17-1,17 18-15,1 71 16,-18 123 0,-18-159-16,-34 71 15,-54 17 1,0-123-1</inkml:trace>
  <inkml:trace contextRef="#ctx0" brushRef="#br0" timeOffset="17569.03">1640 8273 0,'0'0'0,"36"-36"15,-19 19-15,36-19 16,0-16 0,-35 34-16,-18-17 15,-71 35 17,-35 70-17,53-17 1,18-18-16,-53 71 15,17 123 1,54-158-16,17 35 16,70 53-1,-34-124-15,69 35 16,37-34 0,104-36-1,-157-18-15,87-52 16,18-89-1,-106 18 1,-52-71 0,-54 141-16,-53-52 15,-105-18 1,105 106 0,-70-1-16,88 36 15,0 0-15,1 0 16,34 0-16,-17 18 15,35 35-15</inkml:trace>
  <inkml:trace contextRef="#ctx0" brushRef="#br0" timeOffset="18186.37">1940 8996 0,'0'0'0,"-17"17"15,17 1 1,0 0-16,0 17 16,0-17-1,-18-1-15,18 19 0,0-1 16,-35 35-16,-1 36 31,1-35-15,-18 17-1,36-70-15,17 35 16,17 17 0,54-35-1,17-17 1,-35-18-16,70 18 15,54-1 1,-107-17-16,36 18 16,-18 0-1,18-36 1,-88 0 0,-1-17-16,1-71 15,-18 53 1,-35-35-1,-1-18 1,19 53-16,-36-35 16,-35-35-1,52 87-15,-16 19 16,16-1 0,-17 18-1,53 18-15,-17-1 16</inkml:trace>
  <inkml:trace contextRef="#ctx0" brushRef="#br0" timeOffset="18562.41">1640 8767 0,'0'0'16,"-17"0"-16,17 17 15,17 18 1,19-35-16,-19 18 15,19 0-15,34-1 16,54-17 0,-89 0-16,35 0 15,1-53 1,-36 18 0,-35 18-1,0-19-15,-35-34 31,35 52-31</inkml:trace>
  <inkml:trace contextRef="#ctx0" brushRef="#br0" timeOffset="18936.04">1693 8396 0,'-17'0'15,"17"-18"1,17 54 0,1-1 15,0-17-31,-1 52 31,-34-35-15,-1-35-1,0-35 1,18 0 0,18-18-1,-18 35-15,18-17 16,-1 17-1</inkml:trace>
  <inkml:trace contextRef="#ctx0" brushRef="#br0" timeOffset="19272.34">2134 8343 0,'-17'-17'16,"34"34"31,18 36-31,-17-18-16,-18-17 0,0 0 15,0 17-15,-18 0 16,-17-35-1,-18-17 1,36-1-16,-19-17 16,36-36-1,18 53 1,0-17-16,35 18 16</inkml:trace>
  <inkml:trace contextRef="#ctx0" brushRef="#br0" timeOffset="21554.98">2752 8978 0,'-36'-17'16,"36"-1"0,-17 18-1,34 0 16,19 0-15,-1-18-16,35 18 16,107-35-1,-1 17 1,106-35 0,-176 36-16,88-1 15,71-17 1,-71 17-1,-18 1 1,-105 17 0,-1 0-1,-52 0 1,0 0-16,-18 17 78,17 19-47,-17 16-15,18-16-16,-18 34 16,35 54-1,-17-36 1,35 88-1,-36-123-15,19 18 16,-19-1-16,36 160 16,0 34-1,-18-105 1,-17-71 0,0 71-16,17 88 31,-35-159-31,18 88 15,-1-17 1,1-88-16,-1 70 16,19 53-1,-19-141-15,19 70 16,-1 18 0,-17-52-1,17 52 1,-18-106-16,1 53 15,0 0 1,-18 1 0,17-37-1,-17-34 1,0 17-16,0-17 0,0 0 16,18 17-1,-18 0 1,18-17-1,-18 0 17,17-18 15,1 0-32,0-18-15,-1 18 16,71-18-1,-17 1 1,88-1 0,-89 18-16,107-18 15,122 1 1,-193 17 0,0-18-16,0 18 0,123-18 15,89 1 16,-212-1-31,105 0 16,71 1 0,-105 17-1,70-18 1,-177 18-16,71 0 16,-88 0-16,0 0 15,0 0-15,-18 0 16,124 0-1,-124 0-15,36 0 16,-18 0 0,-35 0-1,-36 0 1,0 0 0,1 0-1,-1 0 1,0 35-1,18 1 17,0 17-17,0-18-15,-17 0 16,17 71 0,17-18-1,1-17 1,-18-54-16,18 54 15,-1 0 1,1-36 0,-18 0-1,0-17 1,0-1-16,18-17 31,-1 0 0,36-17-15,-35 17-16,52 0 16,89-18-1,-88 18-15,70-18 16,0 18 0,53-17-1,-141 17-15,53 0 16,-18-18-1,-53 18 17,-35-17 46</inkml:trace>
  <inkml:trace contextRef="#ctx0" brushRef="#br0" timeOffset="21920.12">10018 12735 0,'0'0'0,"-35"0"15,0 0 1,35 18 0,0 0-1,53 17 1,-18-35-16,36 35 16,52 0 15,-88-17-31,18 0 15,-17 17 1,-36-17-16,-36 52 31,-34 1-15,-36 35 0,18-1-1,35-52 1</inkml:trace>
  <inkml:trace contextRef="#ctx0" brushRef="#br0" timeOffset="22789.02">5997 12030 0,'0'0'0,"-18"17"16,18 1-16,36-18 15,17 18 1,123 70 0,-106-53-16,107 71 15,-89-36-15,124 89 16,-18 18-1,70 52 1,-193-176-16,35 53 16,-1-18-1,-87-88 1,-36-53 15,1 18-31</inkml:trace>
  <inkml:trace contextRef="#ctx0" brushRef="#br0" timeOffset="23121.39">7285 11818 0,'0'0'0,"-36"18"15,19 17 1,-1 0-16,0 18 0,-87 141 16,16-17-1,-87 122 1,105-210 0,-70 87-16,-53 53 31,141-158-31,0-18 15,-35 70 1,71-105-16,-1 0 16,18-36-1,0 0-15,18 1 16</inkml:trace>
  <inkml:trace contextRef="#ctx0" brushRef="#br0" timeOffset="25890.04">12946 11553 0,'0'0'0,"0"18"62,0 0-46,0 17 0,0 18-16,0 88 31,0-88-31,0 18 16,18 105-1,0-106-15,-18 36 16,17 35-1,1-105-15,-18 17 16,18 0 0,-18-36-16,0 1 15,0-1 1</inkml:trace>
  <inkml:trace contextRef="#ctx0" brushRef="#br0" timeOffset="26122.44">12735 12471 0,'0'0'0,"-36"-18"31,54 36-15,17 17-1,-17-17-15,17-1 0,1 1 16,-1 0-16,35 17 16,19-18-1,-72-17-15</inkml:trace>
  <inkml:trace contextRef="#ctx0" brushRef="#br0" timeOffset="26388.2">13476 12382 0,'17'-17'16,"-34"34"-16,34-52 0,-17 53 15,-53 35 17,0 0-32,18-18 15,-18 18 1,-53 35-1,71-53-15,-36 1 16,1 17 0,52-36-16,1 1 15,17-36 17</inkml:trace>
  <inkml:trace contextRef="#ctx0" brushRef="#br0" timeOffset="27073.03">17038 11553 0,'18'-35'16,"-36"70"-16,36-87 15,0 52-15,-1 52 31,-17 72-15,18 70 0,-18-35 15,0-89-31,0 1 0,0-1 16,0 124-1,0-158-15,0 34 16,0-52-1,0-53 1</inkml:trace>
  <inkml:trace contextRef="#ctx0" brushRef="#br0" timeOffset="27589.75">17091 11536 0,'-35'0'16,"70"0"-16,-193 17 31,140 1-31,-17 0 0,17-1 16,-17 36-1,-1 0 1,1 18-1,35-54-15,-17 19 16,17-19 0,17-52 15,36-36-15,-35 36-16,17-18 15,18-35 1,-18 35-1,1 0 1,-19 53 0,1-17-16,17 34 31,-17 1-31,17 35 16,0 0-1,53 70 1,-70-88-16,53 54 15,-1-1 1,-70-53 0</inkml:trace>
  <inkml:trace contextRef="#ctx0" brushRef="#br0" timeOffset="30278.34">2787 8061 0,'0'-18'16,"-18"18"-1,1-17 1,34 17 46,-17-18-46,35 18 0,18-35-1,-17 35-15,69-18 16,125-17-1,-124 17 1,141-17-16,35 0 16,459-54 15,-336 37-15,230-19-1,-441 36-15,212-18 16,-18 0-1,71 0 1,-336 35-16,53 1 16,-35-1-1,-176 18 17,-18 0-17,36 18-15,-19-18 16,36 17 62,0 1-62,18 17-1,17 53 1,-17-52-16,17 52 15,36 71 1,-18-36 0,0 71-1,-18-106-15,0 53 16,18 124 0,-35-194-16,-1 105 15,19-35 1,-19 35-1,1-123 1,-18 53-16,18-18 31,-18-52-31,17-1 16,-17 0 0,0 1-1,0-19 1,0 1 109,0-1-63,18-17-30,35 0-17,-18 0-15,53 0 16,36 0-1,193-17 1,-193-1-16,158 18 16,159-35-1,-194 0 1,53 17 0,-230 0-16,36 18 15,-53-17 1,-88 34 15,-1-17 0,36-17 16</inkml:trace>
  <inkml:trace contextRef="#ctx0" brushRef="#br0" timeOffset="30730.04">9983 9207 0,'0'0'15,"-17"0"-15,-54 0 16,71 36 0,18-19 15,52 1-15,-35 0-16,71-1 15,88 19 1,-141-19-16,53 19 15,-18-19 1,-35 18 0,-70-17-1,-19 0 1,-17 17 0,36-35-16,-1 18 15,-88 70 1,71-53-1,-18 18-15,-35 0 16,53-35 0,-1-1-1,19 18-15</inkml:trace>
  <inkml:trace contextRef="#ctx0" brushRef="#br0" timeOffset="33759.1">4039 7091 0,'-35'0'16,"17"0"0,1 0-16,17 17 15,0 36 1,0-35-16,0 17 0,0 1 15,17 69 1,1-52 0,-18-17-1,-18-54 1,18-53 0,-17-87-1,17 34 1,-18 71-1,18-70-15,53-1 32,-18 89-32,36 17 15,52 36 1,-88 0-16,1-1 16,-1 1-16,-17 35 15,-18 35 1,-18-53-16,-35 18 15,-17 0 1,17-18 0,35-17-16,89-18 31,17 0-15,-35 0-16,17 0 15,-17 18-15,0-18 16,53 35-16,-71-17 15,-35-1-15,-70 89 32,17-88-32,0-1 15,-18 1-15,-52 0 16,-1-54 0</inkml:trace>
  <inkml:trace contextRef="#ctx0" brushRef="#br0" timeOffset="34142.32">4709 6791 0,'-35'0'16,"35"-18"-1,106 1 1,17-19-1,71 1 17,-158 35-32,34-18 15,-87 1 1,-89 17 0,18 0-1,52 17-15,-17 1 16,18 35-1,35-35-15,18 52 16,17 18 0,18 36-1,-35-89-15,17 36 16,-35-54-16</inkml:trace>
  <inkml:trace contextRef="#ctx0" brushRef="#br0" timeOffset="34545.51">5256 6844 0,'0'0'0,"18"-71"16,-18 54 0,17 52-1,-17 0-15,18 36 16,17 35-1,1-18 1,-19-53-16,1 18 16,0-35-1,-36-36 1,-17-53 0,17 36-16,-17-18 15,17 0-15,0-17 16,1-54-16,17-52 15,17 123 1,54 0 0,17 53-1,-53 18-15,36 35 16,-18 52 0,-53-69-16,-53 52 15,-88 18 1</inkml:trace>
  <inkml:trace contextRef="#ctx0" brushRef="#br0" timeOffset="35041.78">4604 8237 0,'0'0'16,"-89"-70"-1,54 70 1,0 0-16,-106 17 31,105 1-31,-34 35 16,35 53-1,35-36 1,123 19 0,-70-89-16,106 0 15,88-71 1</inkml:trace>
  <inkml:trace contextRef="#ctx0" brushRef="#br0" timeOffset="35416.94">5045 8132 0,'-53'-18'16,"106"36"-16,-159-36 16,88 18-1,0 0-15,1 18 16,-19-1-16,19 54 31,-1-54-31,53 54 31,54-36-15,-54-35-16,18-17 16,35-19-1,-53-17 1,-35-17-1,-17 35-15,-19-1 16,-52 19 0,18 34-1,34 1 1,36 0-16,18-1 16,53 1-1,-36-18 1</inkml:trace>
  <inkml:trace contextRef="#ctx0" brushRef="#br0" timeOffset="35614.11">5327 7955 0,'0'0'0,"0"-35"16,-36-36 0,19 71-1,17 18 1,35 105-1,-17-70-15,17 71 16,0 35 0,-17-107-1,0-34-15</inkml:trace>
  <inkml:trace contextRef="#ctx0" brushRef="#br0" timeOffset="35892.33">5521 8184 0,'0'0'0,"0"-123"15,-18 123 17,-35 35-17,36-17-15,-19 35 16,-17-18 0,36 0-1,34-35 1,72 0-1,-19 0 1,18 18 0,-70 0-16,35 17 15,-18 35 1,-17-52 0</inkml:trace>
  <inkml:trace contextRef="#ctx0" brushRef="#br0" timeOffset="36342.83">5803 8061 0,'-18'18'16,"1"52"-1,17 54 1,35-36-1,-17-35-15,-1 0 0,18 0 16,1-18-16,17 53 16,0-17-1,-53-54 1,-36-52 0,19 0-16,-54-54 15,1-122 1,52 140-1,-17-70 1,35 88-16,0 0 0,17 18 16,1 0-16,0 17 15,-1 18-15,36 18 16,35 70 0,-52-53-16,-1 1 15,-17-1-15,-18 35 16,-53 1-1,17-71-15,-34 0 16,17-18 0</inkml:trace>
  <inkml:trace contextRef="#ctx0" brushRef="#br0" timeOffset="36576.07">6226 7955 0,'-17'18'16,"34"-36"-16,-70 71 31,53 0-15,0-35-16,18 17 16,-18 0-16,18 0 0,52 54 31,1-19-16,-36-70 1</inkml:trace>
  <inkml:trace contextRef="#ctx0" brushRef="#br0" timeOffset="36728.25">6367 7743 0,'0'0'16,"-88"-35"15,53 35-15,35 18-1</inkml:trace>
  <inkml:trace contextRef="#ctx0" brushRef="#br0" timeOffset="36960.75">6473 7761 0,'0'-18'16,"0"36"-16,18-18 31,17 71-15,-17-1 0,17 89-1,-17-124 1,-1 71-16,54-35 31,-54-71-31</inkml:trace>
  <inkml:trace contextRef="#ctx0" brushRef="#br0" timeOffset="37095.15">6544 7937 0,'0'0'0,"-36"-17"16,54 17-1,88-18 1,-53 18-16,70-35 16</inkml:trace>
  <inkml:trace contextRef="#ctx0" brushRef="#br0" timeOffset="50064.77">22489 9278 0,'-18'18'16,"36"-36"-1,-18 36 1,17-18 0,1 0-16,17 0 0,18-18 15,159 18 1,-124-18-16,124 18 15,-18-17 1,70 17 0,-193 0-16,35 0 15,-18 0 1,-71 0 0,-34 0 30</inkml:trace>
  <inkml:trace contextRef="#ctx0" brushRef="#br0" timeOffset="51152.74">23829 7161 0,'0'18'15,"0"17"1,35 53-1,-17 18 1,35 106 0,-53-124-16,18 106 15,-1 106 1,-17-194-16,0 123 16,0 1-1,0 140 1,0-247-1,0 124-15,0 141 16,18-264 0,-18 140-16,0-158 15,0 18 1,0-18-16,17 17 0,-17-17 16,0 0-16,18 105 15,17 107 1,-17-142-1,0 107 1,-18-195-16,0 70 16,0 72-1,0-36 1,17-71 0,-17-52-16,0 52 15,-17 54 1,17-124-1,0 70-15,17-70 16,-17 35-16,18 0 16,0 1 15,-18-72-31,0 18 16,-18-52-1</inkml:trace>
  <inkml:trace contextRef="#ctx0" brushRef="#br0" timeOffset="51916.08">23864 7161 0,'18'0'16,"0"0"0,-1 0-16,36 0 15,141 0 1,-106 0-1,142-17-15,-1 17 16,71 0 15,-230 0-31,36 0 16,-18 0 0,-88-18-16,-17 18 15</inkml:trace>
  <inkml:trace contextRef="#ctx0" brushRef="#br0" timeOffset="52182.23">25134 6844 0,'0'0'0,"-17"-18"15,-54 18 1,71-17-1,53 52 1,71 18 15,-72-36-31,72 36 16,-54 0 0,-52-17-16,0-1 0,-18 18 15,-36-18-15,1 18 0,0-18 16,-53 71-16</inkml:trace>
  <inkml:trace contextRef="#ctx0" brushRef="#br0" timeOffset="52716.2">24076 9754 0,'0'0'0,"-18"0"16,18 18-16,18-18 15,70 0 1,-17 0-16,105 18 16,212-36-1,-123 0 1,17 1-1,-211 17-15,-19-18 16,-52-17 0</inkml:trace>
  <inkml:trace contextRef="#ctx0" brushRef="#br0" timeOffset="52998.9">25117 9331 0,'0'0'0,"17"0"31,1 0-15,88 35 0,35 18-1,-53-18 1,-53 1-16,18 34 15,-53 71 1,-53-35 0,-88 18-1,71-89-15,17 0 16</inkml:trace>
  <inkml:trace contextRef="#ctx0" brushRef="#br0" timeOffset="53736.84">24217 12188 0,'-35'18'16,"70"-36"-16,-88 36 15,159-18 17,18 0-17,-36 0-15,18 0 0,-1-18 16,19 18-16,123 0 15,53-17 1,-195 17 0,-34-18-1</inkml:trace>
  <inkml:trace contextRef="#ctx0" brushRef="#br0" timeOffset="54015.24">25170 11942 0,'0'0'0,"0"-18"15,0 0-15,35 18 16,-17 0 0,17 0-16,0 18 15,71 35 1,-88-36-16,52 54 15,36 35 1,-71-36 0,-35-17-16,-35 18 15,-106 52 1,70-70 0,1-17-16</inkml:trace>
  <inkml:trace contextRef="#ctx0" brushRef="#br0" timeOffset="55799.87">26669 6756 0,'0'0'0,"-35"-124"16,-1 71-1,-70 18 1,71 35-16,-53 53 16,-18 70-1,18 71 1,70-35-1,18-88 1,18 70 0,88 18-1,-53-124-15,53 0 16,17-52 0,-70-1-16,0 0 0,0-17 15,17-89 1,-52 72-16,-18-37 15,-18 19 1,-17 70 0,0 70-1,35-34-15,0 52 16,53 53 0,0-70-1,17-54 1</inkml:trace>
  <inkml:trace contextRef="#ctx0" brushRef="#br0" timeOffset="56021.78">27233 6720 0,'0'0'0,"-17"-17"16,-1 34-1,0 72 1,18-54-16,18 71 16,17 70-1,1-52 1,-1 34 0,-35-122-16</inkml:trace>
  <inkml:trace contextRef="#ctx0" brushRef="#br0" timeOffset="56400.77">27692 7091 0,'-35'-35'15,"70"70"-15,-106-70 16,36 35-16,-18 0 15,35 0-15,-17 35 16,35 35 0,18-17-1,52 35 1,-34-70-16,34 17 16,18-52-1,-52-1 1,-1-35-16,0 0 15,-52-53 17,-19 71-32,-17 0 15,-17 0 1,17 35 0</inkml:trace>
  <inkml:trace contextRef="#ctx0" brushRef="#br0" timeOffset="56834.89">28080 6756 0,'-35'-71'16,"70"142"-16,-70-177 15,35 88-15,0 36 16,17 88 15,1-53-31,0 52 16,-1 89-1,1-88 1,-18 18 0,0-107-16,0 19 15,17-72 1,-17 1-16,18 17 15,-18-34-15,18 16 0,-1-17 16,1 18-16,17-35 16,18 34-1,18 72 1,-36 34 0,-35-35-16,0 36 15,-35 17 1,17-70-1,-17-1-15,-18-34 16</inkml:trace>
  <inkml:trace contextRef="#ctx0" brushRef="#br0" timeOffset="57534.34">28909 7091 0,'70'0'16,"-140"0"-16,158-35 16,-106 17-1,-34-35 1,34 35 0,-17-17-16,-18 35 15,35 0 1,-35 35-16,18 18 31,35-17-31,-18-1 0,18 0 16,-17 0-16,17 36 15,53 17 1,-1-53 0,1-35-1,-17-17-15,-1-19 16,18-34-1,-36 35-15,-17-1 16,18 19 0,-18 34-1,0 1 1,18 0 0,-1 35-16,19-36 15,34 1 1,-35-36-1,1 18-15,-1-35 0,0 17 16,18-52 0,18-71-1,-54 35 1,-34-88 0,-1 141-16,-35-18 15,-35 36 1,35 123-1,53 18 1,0-53-16,35 70 16,54 54-1,-54-124-15,35 35 16,19-18 0,-54-34-16</inkml:trace>
  <inkml:trace contextRef="#ctx0" brushRef="#br0" timeOffset="58006.75">30267 6720 0,'0'0'0,"-53"-35"31,18 70-15,17 18-1,1 53 1,-1-53-16,18 35 16,-18 18-1,18-88 1,0 17-16,0-53 31,0-17-15,18 0-16,0-53 15,17-89 1,35-17 0,-34 88-1,-19 71-15,1 17 16,0 107-1,-1-36-15,1 88 16,52 70 0,-34-87-1,17 17 1,-53-106-16</inkml:trace>
  <inkml:trace contextRef="#ctx0" brushRef="#br0" timeOffset="58187.12">30232 6932 0,'0'0'0,"-53"-35"15,53 17 1,35 18 0,-17 0-16,17 0 0,18 0 15,0 0-15,70 0 16,-52 0-16,52-17 15</inkml:trace>
  <inkml:trace contextRef="#ctx0" brushRef="#br0" timeOffset="58372.98">30902 6720 0,'-35'-88'16,"70"176"-16,-88-211 16,53 105-16,-18 1 15,18-1-15,0 53 16,0 1-1,0 69 1,0 89 0,0-52-1,18 52 1,-18-142-16</inkml:trace>
  <inkml:trace contextRef="#ctx0" brushRef="#br0" timeOffset="58745.52">31643 6985 0,'17'-53'16,"-34"106"-16,-1-141 31,1 70-31,-19 18 0,1 0 16,-106 18-1,106 17-15,-36 18 16,0 88 0,71-53-1,71 53 1,-18-105-16,53 17 15,-36-36-15,54 1 16,-1-36 0,-35-70-1,-88 70 1,-17-17-16</inkml:trace>
  <inkml:trace contextRef="#ctx0" brushRef="#br0" timeOffset="60003.18">26739 9331 0,'18'-35'16,"-36"70"-16,54-106 15,-19 54-15,1-36 16,-18-35 0,-18 17-1,-70 1 1,35 70 0,-53 17-16,36 1 15,-54 52-15,89-17 16,-18 71-1,71-1 1,141 71 0,-107-123-16,90 35 15,34 35 1,-123-71 0,-53 1-1,-18-53-15,-70-1 16,-71-34-1,106-1-15,-17 0 16,17-17-16,18 17 16,-1-17-16,-17-71 15,53 89-15,36-19 16</inkml:trace>
  <inkml:trace contextRef="#ctx0" brushRef="#br0" timeOffset="60384.86">27075 9684 0,'0'-36'16,"0"72"-16,0-89 15,-18 53-15,0 17 16,18 36-1,0-35-15,36 70 16,34 18 0,-52-71-1,52 36-15,-34-53 16,-1-18-16,0 0 0,0 0 16,-17-18-16,17 0 0,1-52 15,-1-71 16,-35 88-31,0 0 16,-18 17-16,1-16 0,-1 34 0,-17-17 31,-1 52-15,36 1-16</inkml:trace>
  <inkml:trace contextRef="#ctx0" brushRef="#br0" timeOffset="60820.59">27692 9296 0,'-18'-53'16,"36"106"-16,-36-159 16,36 159-1,-1 35 16,1-35-31,0 17 0,-1 1 16,36 141 0,-35-159-16,0 52 15,-18-52-15,0 0 16,0-106 15,35-88-15,53-18-1,0 107 1,-52 34-16,34 18 16,-17 106-1,-53-53 1,0-18-16,0 0 0,-18 18 16,-35 0-16,-17-18 15,-36-17 1,71-36-1,0 1-15</inkml:trace>
  <inkml:trace contextRef="#ctx0" brushRef="#br0" timeOffset="61319.88">28750 9737 0,'18'-36'15,"-36"72"-15,53-142 16,-35 88 0,0-17-16,0-53 15,0 70 1,-52-17-1,34 17-15,-53 36 16,1 17 0,34 0-16,-16 54 15,16 52 1,36-88-16,18 17 16,0-35-16,-1 1 15,71-19 1,-52-34-16,34-1 15,18-88 1,-70 53-16,17-17 16,-17-1-1,-18 89 1,0 52 0,0-34-1,18 69-15,-18-69 16,17 17-1,36 17-15</inkml:trace>
  <inkml:trace contextRef="#ctx0" brushRef="#br0" timeOffset="61568.95">29456 9613 0,'0'0'0,"0"-53"16,0 36-16,-36-1 15,-34 0 1,-1 18 0,-17 36-1,70-1-15,1 35 16,-1 89 0,71-71-1,35 18 16,-52-88-31,69 0 0</inkml:trace>
  <inkml:trace contextRef="#ctx0" brushRef="#br0" timeOffset="63119.89">29861 9701 0,'0'0'0,"0"-105"15,-17 69 1,-1 19-16,0-1 0,-52 0 31,-1 89-15,54-53-16,-1 70 15,18-53 1,0 18-16,0 0 0,18 35 16,52 0-1,-34-70 1,52 0-1,53-54 1,0-34 0,-71-19-1,-52 37-15,17-1 0,-35 17 16,18-87 0,-36 88-1,-17 35 1,17 0-16,-17 35 15,0 18 1,17-36-16,18 19 16,18 17-1,17 0 1,-17-53-16,35 17 16,35-34-1,-70 17 1,-1-36-16,1 19 15,-1-36 1,1-53 0,-18 88-16,-18-35 15,1 36 1,34 52 15,19 18-15,-19-35-16,1-1 15,0 18 1,-1-17 0,1-18-1,0 0 1,17-18 0,0-17 15,-17 18-16,-1-1-15,-17 36 32,0 17-17,0 18 1,0 17 0,18-34-16,0 16 15,35 19 1,0-36-1,88-17 17,-71-36-32,-52 18 0,35-53 15,-36-35 1,-17 0 0,-35-18-1,35 71 1,-18-18-1,18 71 17,0 70-17,18-53-15,0 53 16,17 0 0,-17-70-16,17 17 15,0-35 1,36-53-1,-54 36-15,19-36 16,-1-35 0,-35 70-1,18-17-15,-18 17 0,0-17 16,0 17-16,0 1 16,17-1-16,1 18 31,-1 18-16,-17 35 1,18-18-16,0 35 16,17 36-1,-17-71-15,35 1 16,-18-19 0,53-34-1,-70-1-15,17-52 16,18-72-1,-53 72-15,0-54 16,0-34 0,0 87-16,-18 1 15,18-1-15,-17 18 0,-1 0 16,0 88 0,1 1-1,17 17 1,-18 176-1,18-141-15,0 0 0,0 1 16,18-1-16,-1 70 16,1-34-16,0-89 15,-18 1-15,17-19 0</inkml:trace>
  <inkml:trace contextRef="#ctx0" brushRef="#br0" timeOffset="63336.05">31678 9578 0,'0'0'0,"-53"-71"16,53 54-1,18-1-15,35 0 16,-18 1 0,36-1-1,-19 1-15,-16 17 16,-1-18-16,0 18 15,1 0 1,-54 0-16</inkml:trace>
  <inkml:trace contextRef="#ctx0" brushRef="#br0" timeOffset="64520.7">26616 11853 0,'0'-35'15,"0"17"1,0 1-16,0 70 31,18 88-15,-1-71-1,1 89-15,17 88 16,-35-106 0</inkml:trace>
  <inkml:trace contextRef="#ctx0" brushRef="#br0" timeOffset="64953.95">26210 12347 0,'-17'-35'16,"34"70"-16,-105-264 16,70 176-1,18-18-15,0 19 16,18-19-16,0 18 0,105-106 16,-52 124-1,70 0 1,0 70-1,-53-17-15,-17 35 0,17 17 16,-18 1-16,36 123 16,-35 88-1,-106-123 1,-142-1 0,107-122-16,-107-1 15,-52-53 1,176-17-16,-18-35 15,54 34 1,17 1-16</inkml:trace>
  <inkml:trace contextRef="#ctx0" brushRef="#br0" timeOffset="65386.92">27445 12347 0,'-53'0'15,"35"0"1,89 0-16,-142-17 0,89 17 31,53 17-15,-19-17-1,19 0 1,-53-17-16,17-1 16,-35-35-1,-35 0 1,17 35 0,0 1-16,-17-1 0,-35-17 31,34 35-31,-17 35 15,36 71 1,17-71-16,17 18 16,-17 0-16,36-18 0,-19 1 15,19-1-15,-1 0 0,0-17 16,18 0-16,0-18 16</inkml:trace>
  <inkml:trace contextRef="#ctx0" brushRef="#br0" timeOffset="65703.67">27886 12188 0,'0'0'16,"-53"-88"-1,53 106 1,53 52 0,-35-34-1,34 52 1,-16 18-1,-19-71-15,1 0 0,0 1 16,-1 17 0,1-53-16,-18-36 15,18-52 1,17 0 0,-18-89-1,1 125-15,0-19 16,-18 36-1,0 70 1</inkml:trace>
  <inkml:trace contextRef="#ctx0" brushRef="#br0" timeOffset="66187.57">29015 12047 0,'0'0'0,"17"-88"16,1 71-16,-18-54 15,-18 0 1,-17 36-1,-71 0 1,53 35 0,18 17-16,0-17 0,0 18 15,-1 0-15,1 70 16,53-53 0,17 1-16,141 122 31,18-52-16,-88-18 1,-88 0 0,-71-52-1,-88-19 1,70-17-16,-35 0 16,1-17-1,69-1-15,1-35 16,88-53-1</inkml:trace>
  <inkml:trace contextRef="#ctx0" brushRef="#br0" timeOffset="66687.85">29367 12030 0,'18'0'31,"-36"0"-31,54 35 31,-36-17-31,0 17 0,0 18 16,35 123-1,-17-105-15,-1 70 16,19 0 0,16 18-1,-52-124-15,0 0 16,-17-35-1,17-17 1,-18-54-16,1 36 16,-1-18-16,18 0 15,-35-88-15,17-88 32,0 140-32,18-34 15,0 17 1,36 53-1,-1 53-15,18 18 16,17 70 0,-34-35-16,-19 35 15,-17 0 1,-70 0 0,34-52-16,1-36 15,18 17-15,-54-17 16</inkml:trace>
  <inkml:trace contextRef="#ctx0" brushRef="#br0" timeOffset="67154.7">29914 12241 0,'0'0'0,"36"-17"16,-19 17-16,18-36 15,1-34 1,-19 17 0,-17-18-1,-17 54-15,-1 17 16,-17 53 0,17-18-16,-35 53 15,18 0 1,17 36-1,18-89 1,0 0-16,0-17 0,53 17 16,-35-35-1,17-17-15,-17-1 16,17 0-16,-17 1 0,17-19 16,18-52-1,0-35 1,-36 88-16,1-1 15,-18 54 1,-18 35 0,1-18-16,17 53 15,0 36 1,17-71 0,54 0-1</inkml:trace>
  <inkml:trace contextRef="#ctx0" brushRef="#br0" timeOffset="67421.06">30673 12188 0,'0'0'15,"70"-158"17,-70 140-32,-35-17 15,-36 17 1,19 36-1,-37 52 1,72-34-16,-1 17 0,18-1 16,0 1-16,0 53 15,53-18 1,35 18 0,-35-106-16,35 0 15,0-17 1</inkml:trace>
  <inkml:trace contextRef="#ctx0" brushRef="#br0" timeOffset="67922.03">31096 12241 0,'0'-35'0,"0"17"15,0 71-15,-35-141 0,17 88 16,0 0-16,1 0 31,-1 0-31,36 18 31,17 17-15,-17-17 0,35-1-1,-36-17-15,19 18 16,16-18 0,-34-18-16,17 1 15,1-1 1,-19 0-16,1-34 15,17-37 1,-35 54 0,0-18-16,-17 36 15,-19-1-15,19 18 16,-36 0-16,17 18 0,-87 87 31,88-69-31,-18 69 16,53 54-1,53-71 1,105-17 0,-87-53-16,0-18 0,17 0 15,-18-18-15,36-17 16,-53 17-16,-35 0 16,-18-17-16,-36-18 15,-69 18 1</inkml:trace>
  <inkml:trace contextRef="#ctx0" brushRef="#br0" timeOffset="69871.98">28115 11836 0,'0'17'31,"0"-34"-31,18 123 16,-1-54-16,36 107 15,18 18 1,-36-89-16,-17 0 0,-1 0 16,-122 106-1,-72-106 1</inkml:trace>
  <inkml:trace contextRef="#ctx0" brushRef="#br0" timeOffset="70372.16">25928 11783 0,'0'0'0,"-18"-36"16,1 36-16,17-17 0,-18 17 16,0 0-16,1 17 0,-36 107 31,35 88-16,54 70 1,105-53 0,17-105-1,1-36 1</inkml:trace>
  <inkml:trace contextRef="#ctx0" brushRef="#br0" timeOffset="72993.85">24182 13688 0,'0'-18'31,"-18"18"-16,18-18 17,-17 18-17,17 18 32,0 35-31,0-35-16,0 17 15,0 0-15,0 1 16,-18 52-16,18 53 16,0-106-1,0 71 1,18-18 0,-1 18-1,-17-71-15,18 36 16,0-1-1,-18-34 1,0-19 0,0 1 249,0 0-249,0-1 15,0 18-15,0 1 15,17-19-15,-17 1 31,53-18 156,71-18-188,-72 18 1,37 0-16,-19 0 16,1 0-16,17 0 0,-18 0 15,1 0-15,0 0 0,-19 0 16,-16 0-16,34 0 15,-34 0 1,-19 0 0,1 0-1,0-17-15,34 17 16,1 0 0,-35 0-1,0 0-15,-18-18 31,0 0 1,0 1-17</inkml:trace>
  <inkml:trace contextRef="#ctx0" brushRef="#br0" timeOffset="73342.5">25064 14376 0,'-53'0'16,"106"0"-16,-141 35 15,88-17 1,17 17-16,107 18 15,-1-18 1,54 18 0,-107-35-1,18 17 1,-17 53 0,-71-53-16,0 1 15,0-1-15,-35 0 0,-1 0 16,19-17-16,-72 53 15,37-36-15,-37 36 16,-16 17 0</inkml:trace>
  <inkml:trace contextRef="#ctx0" brushRef="#br0" timeOffset="74612.56">26775 14411 0,'17'0'31,"-17"-18"-31,0-17 16,18 0-1,17-18 1,-35 18-16,0-18 15,-35 0 1,0 35-16,-36 0 16,1 18-1,17 18-15,-53 17 16,18 71 0,70-71-16,36 54 15,70 34 1,88 54-1,-105-125 1,52 54-16,18 35 31,-123-105-31,0 17 16,-54 0 0,-17-36-16,-52 18 15,-72-35 1,107-17-16,-19-1 15,37-35 1,34 18-16,18-18 16,53-35-1,-18 70-15</inkml:trace>
  <inkml:trace contextRef="#ctx0" brushRef="#br0" timeOffset="75008.48">27269 14764 0,'17'-18'16,"-34"36"-16,17-1 47,-18 36-32,18-35-15,0 52 16,70 36 0,-34-70-16,34-1 15,18 0 1,54-35 0,-125-17-16,36-19 15,-18-70 1,-70-35-1,-18 71 1,36 34 0,-19 1-16,19 18 15,-19 17-15,1 0 16,35 17 0</inkml:trace>
  <inkml:trace contextRef="#ctx0" brushRef="#br0" timeOffset="75478.42">28045 14411 0,'0'0'0,"0"-124"16,0 89-1,0 0-15,17 35 16,1 88-1,0 106 1,-1-106 0,18 71-1,1 70 1,-19-123 0,-17-18-1,-17-88-15,-1 0 16,-17-70-1,35-36 1,17 35 0,1 36-16,35-18 15,53 53 1,17 36 0,-70 16-1,-35-34-15,-18 17 16,0-17-16,-71 53 15,36-54 1,-53 1-16,-36-36 31</inkml:trace>
  <inkml:trace contextRef="#ctx0" brushRef="#br0" timeOffset="75890.77">28927 14746 0,'0'-18'16,"0"36"-16,-36-71 16,19 36-16,-1-1 15,0 0-15,1 1 0,-36-1 16,35 18-1,-17 0-15,0 18 16,17 35 15,18-18-31,18 18 16,70 35 0,-53-53-16,36 18 15,-1 0 1,1-18-1,-71-17-15,-18 17 16,-52-17 0,-19 0-1,54-18-15,-53 0 16,0-36 0</inkml:trace>
  <inkml:trace contextRef="#ctx0" brushRef="#br0" timeOffset="76207.78">29614 14781 0,'0'0'0,"0"-17"15,0-1-15,-53-17 16,-35 0-1,0 35 1,53 35 0,17-18-16,1 36 15,17 71 1,0-89-16,35 36 16,0-18-1,89 0 1,-72-53-1,37 0-15,-54-18 16</inkml:trace>
  <inkml:trace contextRef="#ctx0" brushRef="#br0" timeOffset="76628.53">29826 14799 0,'0'0'16,"-35"-71"-1,17 54-15,1-1 16,34 18-1,36 18 1,71 52 0,-72-34-16,37 34 15,-1 1 1,-71-18 0,-52-18-1,-53-35 1,53 0-1,-18-35-15,35 17 16,36-17 0,17-53-1,0 52-15,54-52 16,52 0 0,-106 88-16,18 18 15,-36 34 1,-17-16-16,0 34 15,0 54 1,18-89-16,0 0 16,-1 1-1,19-36 1</inkml:trace>
  <inkml:trace contextRef="#ctx0" brushRef="#br0" timeOffset="76808.03">30320 14358 0,'0'0'0,"-35"-71"16,35 36-16,-18 0 16,18 0-1,35 52 1</inkml:trace>
  <inkml:trace contextRef="#ctx0" brushRef="#br0" timeOffset="77247.73">30637 14429 0,'0'0'0,"0"-53"15,-17 53 1,17 17 0,17 72-1,1 34 1,17 106 0,-17-158-16,0 35 15,-1 17 1,-34-88-1,-1-52 1,18-36 0,35-71-1,53 19 1,-17 87 0,-36 18-16,-17 0 15,17 35-15,0 53 16,-35-35-1,-17 18-15,-1-53 16,-35 17 0,0 0-1,-35-35 1,71-18-16</inkml:trace>
  <inkml:trace contextRef="#ctx0" brushRef="#br0" timeOffset="77641.53">31184 14905 0,'0'0'0,"18"0"15,-1 0 32,36 0-31,0 17-1,53-17 1,-71-17 0,18-1-1,0-52 1,-53 34-16,-35-34 16,-18 17-1,-70 35 1,87 36-16,-17 35 15,36 70 1,52-17 0,106 0-1,-88-71-15,71 1 16,-72-36-16</inkml:trace>
  <inkml:trace contextRef="#ctx0" brushRef="#br0" timeOffset="78252.45">28962 15893 0,'0'0'0,"123"-36"16,-70 19-1,35-19-15,53-52 16,-52 18 15,-54-19-15,-35 72-16,-35-18 16,-106 17-1,-18 36 1,71 17-1,52 0-15,1 18 16,70 71 0,1-72-16,87 37 15,1 16 1,70 19 0,-142-106-16,-16 34 15,-54 1 1,-52-35-1,-124-18 17,123-18-32,-52 1 15,34-54 1,89 54-16</inkml:trace>
  <inkml:trace contextRef="#ctx0" brushRef="#br0" timeOffset="78642.77">29844 16069 0,'17'-18'16,"-34"36"-16,34-53 15,-34 17 1,52 36 31,36-1-32,-54-17 1,36 0 0,-18-35-1,-52 0 1,-1-18 0,0 35-16,-34-17 15,-19 17 1,36 18-16,-1 18 15,19 35 1,17-35-16,0 52 16,70 18-1,-34-52-15,34-19 16,-17 1 0</inkml:trace>
  <inkml:trace contextRef="#ctx0" brushRef="#br0" timeOffset="79376.39">30179 15928 0,'0'0'0,"-18"-35"16,-17-71-1,35 71 1,18 35-16,34 0 16,54 88-1,-18 35 1,-52-35-1,-19-52-15,-17 34 16,0-52 0,-17-18-16,-19-18 15,19-17 1,-1-89 0,18 89-1,18-53-15,52 0 16,19 70-1,-19 36 17,-17-1-17,-18-17 1,-35-17 15,-17 17-15,17-18-16,0 36 31,17 52-15,1 1-1,35 35 1,-35-71-16,34 18 16,19-18-1,-36-35 1,-17 0-16,0 0 15,-1-17-15,1-1 16,-1-17-16,-17-18 16,0-71-1,-17 89-15,-1-36 16,1 19 0,-1 34-16,18 0 15,0 54 1,18-19-16,-1 71 15,1-17 1,17 52 0,-17-105-16,-1 17 15,36-52 1</inkml:trace>
  <inkml:trace contextRef="#ctx0" brushRef="#br0" timeOffset="79575.77">31255 15822 0,'0'0'0,"0"-18"16,0 1-16,0-1 16,0 53 15,0 36-15,17-36-16,1 36 15,17 35 1,-17-53-1,-18-36-15</inkml:trace>
  <inkml:trace contextRef="#ctx0" brushRef="#br0" timeOffset="79695.07">31378 15522 0,'-35'-17'15,"70"34"-15,-88-17 16</inkml:trace>
  <inkml:trace contextRef="#ctx0" brushRef="#br0" timeOffset="80442.73">31608 15840 0,'17'0'15,"-17"-18"-15,-17 36 0,34-54 16,-17 19-16,-35 34 31,-18 36-15,35-35-16,1 53 16,34 17-1,-17-53 1,53 18-1,71-18 1,-18-35 0,-71 0-16,53 0 15,-35-35 1,-53 0 0,0-36-1,0 53-15,-18-17 16,18-18-1,18 53 1,-18 18 15,18 0-15,-1-18 0,18 0-16,-17 0 15,35 0-15,-18 0 16,1-18 15,-19 0-31,-17-17 16,-35-18-1,0 18-15,17 17 16,-17 1-16,-36 17 16,1 35-1,52-18-15,0 54 16,18 17-1,18-53-15,17 36 16,89 0 0,-71-54-16,52-17 15,-52 0-15,53-35 16,-35-18 0,-18-35-1,-53 70 1,-36 1-16,-34 17 15</inkml:trace>
  <inkml:trace contextRef="#ctx0" brushRef="#br0" timeOffset="82143.85">24111 5115 0,'0'0'0,"-53"0"16,36 36-1,70-36 1,0 0-16,105 0 15,160-53 1,-124 17 0,-106 19-16,35-19 15,-70 19 1,-70 17 0,-1 0-16</inkml:trace>
  <inkml:trace contextRef="#ctx0" brushRef="#br0" timeOffset="82344.85">24693 5062 0,'-35'18'16,"70"-36"-16,-105 54 16,70-19-1,17 19 1,-17-1-16,18 53 16,0 88-1,-18-105-15,17 52 16,1 36-1,17-88 1,-17-36-16,0-17 16</inkml:trace>
  <inkml:trace contextRef="#ctx0" brushRef="#br0" timeOffset="82844.58">24905 5609 0,'-18'-53'15,"36"106"-15,-53-123 16,35 52-16,17 0 16,36 1-1,-17 17-15,52 35 16,71 18 0,-107-18-16,1 18 15,-35 0 1,-18-35-16,-35 17 15,-71-35 1,71 0-16,-18-18 16,53-52-1,35-1 1,88-17 0,-70 70-1,36-17-15,-1 0 16,-53 35 15,-17 0-15,-18 17 15,0 1-15,0 17-1,17 54 1,1-54-16,-18 0 15,0 0-15,18 54 16,-18-72-16</inkml:trace>
  <inkml:trace contextRef="#ctx0" brushRef="#br0" timeOffset="83012.5">25681 5221 0,'-18'-35'16,"1"35"-16,52 35 0,-88-53 15,53 36-15,0 0 16,0-1-16</inkml:trace>
  <inkml:trace contextRef="#ctx0" brushRef="#br0" timeOffset="83760.48">26210 5662 0,'0'-53'31,"0"18"-31,0 123 0,-17-211 16,17 105-16,-18 0 15,-53-35 1,36 53-16,-18 0 16,36 0-16,-19 18 15,19 17-15,-1 1 16,0 52 0,36-53-16,17 18 15,18-35 1,35-1-1,-70-17-15,35-17 16,-18-54 0,-17 18-1,-18 18 1,-18 35 0,1 0-16,17 35 15,0-17 1,17 52-1,36 1 1,0-36 0,53-35-1,-53 0-15,17-53 16,36-53 0,-71 1-1,-35-89 1,-17 123-16,-36-52 15,-53-19 1,36 125 0,52 70-1,18 0 1,18 70-16,34 71 16,19-17-1,-18-89 16,-18-53-31,-17-17 0,17-1 16,-17 1-16,17-18 16,18 0-1,-35 0 1,-1 0-16</inkml:trace>
  <inkml:trace contextRef="#ctx0" brushRef="#br0" timeOffset="84043.87">27039 4957 0,'-35'-18'16,"35"0"-16,35 54 0,-52-54 31,34 36-31,54 34 16,35 142-1,-53-17 1,-89 70 0,1-177-16,-71 36 15,-53-18 1</inkml:trace>
  <inkml:trace contextRef="#ctx0" brushRef="#br0" timeOffset="84594.87">23935 4921 0,'0'0'0,"-18"0"16,1 18-16,-36 35 16,-18 106-1,-17 70 1,53-53 0,35-105-16,17 17 0,1-35 15,17 17-15,71 36 16,106-18-1,-53-88 1,17-17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9.207"/>
    </inkml:context>
    <inkml:brush xml:id="br0">
      <inkml:brushProperty name="width" value="0.05" units="cm"/>
      <inkml:brushProperty name="height" value="0.05" units="cm"/>
      <inkml:brushProperty name="color" value="#F6630D"/>
    </inkml:brush>
  </inkml:definitions>
  <inkml:trace contextRef="#ctx0" brushRef="#br0">644 461 24575,'19'-19'0,"0"-1"0,-2 0 0,0-2 0,-2 0 0,24-45 0,-33 56 0,-1 0 0,0-1 0,-1 0 0,-1 0 0,1 0 0,-2 0 0,0-1 0,0 1 0,-1 0 0,-1-1 0,0 1 0,-1-1 0,0 1 0,-5-22 0,4 29 0,0 0 0,0 0 0,0 0 0,0 1 0,-1-1 0,0 1 0,0 0 0,0 0 0,0 0 0,-1 0 0,0 0 0,1 1 0,-1-1 0,-1 1 0,1 0 0,0 1 0,-1-1 0,1 1 0,-1-1 0,0 2 0,0-1 0,0 0 0,0 1 0,0 0 0,-9-1 0,-2 1 0,1 0 0,-1 1 0,1 0 0,0 1 0,-1 1 0,1 1 0,-23 6 0,10 1 0,1 1 0,0 1 0,0 2 0,1 0 0,1 2 0,0 0 0,2 2 0,0 1 0,1 0 0,-20 24 0,11-9 0,2 1 0,2 2 0,1 1 0,2 1 0,-34 74 0,48-90 0,1 0 0,1 1 0,1 0 0,1 1 0,1-1 0,1 1 0,0 40 0,4-54 0,0 1 0,1-1 0,1 0 0,0 1 0,0-1 0,1 0 0,0 0 0,1-1 0,1 1 0,-1-1 0,2 0 0,-1 0 0,1 0 0,1-1 0,0 0 0,0 0 0,1-1 0,15 14 0,-11-14 0,0 1 0,1-2 0,0 0 0,0 0 0,0-1 0,1-1 0,0 0 0,0-1 0,1-1 0,-1 0 0,16 1 0,-11-2 0,0-2 0,0 0 0,-1-1 0,1 0 0,0-2 0,-1 0 0,0-2 0,22-7 0,-34 10 0,-1 0 0,0-1 0,1 1 0,-1-1 0,0-1 0,-1 1 0,1-1 0,0 1 0,-1-1 0,0-1 0,4-5 0,-7 9 0,0 0 0,0 0 0,-1 0 0,1-1 0,0 1 0,-1 0 0,1-1 0,-1 1 0,0 0 0,1-1 0,-1 1 0,0 0 0,0-1 0,0 1 0,0-1 0,0 1 0,0 0 0,0-1 0,-1 1 0,1-2 0,-2 1 0,1 0 0,0 0 0,0 0 0,-1 1 0,1-1 0,-1 0 0,1 1 0,-1-1 0,0 1 0,0-1 0,0 1 0,0 0 0,0 0 0,0 0 0,0 0 0,-3-1 0,-5-2 0,-1 1 0,1 1 0,-1 0 0,1 0 0,-1 1 0,0 0 0,1 1 0,-1 1 0,0-1 0,1 2 0,-12 2 0,-2 1 0,1 1 0,0 1 0,-41 19 0,45-17 0,1 1 0,1 1 0,0 0 0,-28 25 0,40-32 0,-1 1 0,1 0 0,0 1 0,0 0 0,1-1 0,0 1 0,0 1 0,0-1 0,1 1 0,0-1 0,0 1 0,1 0 0,-1 0 0,2 0 0,-1 0 0,-1 12 0,4-13 0,0-1 0,-1 0 0,2 1 0,-1-1 0,0 0 0,1 0 0,0 0 0,0 0 0,1-1 0,0 1 0,-1 0 0,1-1 0,1 0 0,-1 0 0,1 0 0,-1 0 0,1 0 0,0-1 0,1 0 0,-1 1 0,0-2 0,1 1 0,0 0 0,5 1 0,9 5 0,0-1 0,1-1 0,0-1 0,37 6 0,-15-6-455,-1-2 0,56-3 0,-7-4-6371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9.558"/>
    </inkml:context>
    <inkml:brush xml:id="br0">
      <inkml:brushProperty name="width" value="0.05" units="cm"/>
      <inkml:brushProperty name="height" value="0.05" units="cm"/>
      <inkml:brushProperty name="color" value="#F6630D"/>
    </inkml:brush>
  </inkml:definitions>
  <inkml:trace contextRef="#ctx0" brushRef="#br0">274 424 24575,'-1'-55'0,"4"-103"0,0 136 0,0-1 0,1 1 0,1 0 0,15-41 0,3 4 0,-90 156 0,21-9 0,3 1 0,4 1 0,-40 143 0,61-166 0,3 0 0,3 1 0,4 1 0,2 0 0,6 127 0,2-165 40,2 0 0,10 38 0,-10-56-226,0 0 1,1 0-1,0 0 0,1 0 1,1-1-1,-1 0 1,12 15-1,6-1-6640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9.894"/>
    </inkml:context>
    <inkml:brush xml:id="br0">
      <inkml:brushProperty name="width" value="0.05" units="cm"/>
      <inkml:brushProperty name="height" value="0.05" units="cm"/>
      <inkml:brushProperty name="color" value="#F6630D"/>
    </inkml:brush>
  </inkml:definitions>
  <inkml:trace contextRef="#ctx0" brushRef="#br0">389 275 24575,'8'-28'0,"-2"-1"0,-1 0 0,-1-1 0,-2 1 0,-1-41 0,-1 70 0,-5-40 0,5 39 0,0 0 0,0 0 0,0 0 0,0 0 0,0 1 0,-1-1 0,1 0 0,0 0 0,-1 0 0,1 1 0,0-1 0,-1 0 0,1 1 0,-1-1 0,1 0 0,-1 1 0,1-1 0,-1 0 0,0 1 0,1-1 0,-1 1 0,0-1 0,1 1 0,-1 0 0,0-1 0,0 1 0,0 0 0,1-1 0,-1 1 0,0 0 0,0 0 0,0 0 0,1 0 0,-1 0 0,0 0 0,0 0 0,0 0 0,0 0 0,1 0 0,-1 0 0,0 0 0,-1 1 0,-4 2 0,0 0 0,1 0 0,0 1 0,-1-1 0,1 1 0,0 1 0,1-1 0,-8 9 0,-31 47 0,39-55 0,-36 61 0,2 1 0,3 1 0,4 2 0,2 2 0,-35 136 0,49-144 0,3 0 0,3 0 0,3 1 0,3 0 0,2 1 0,4-1 0,12 79 0,-4-98-1365,0-15-5461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0.378"/>
    </inkml:context>
    <inkml:brush xml:id="br0">
      <inkml:brushProperty name="width" value="0.05" units="cm"/>
      <inkml:brushProperty name="height" value="0.05" units="cm"/>
      <inkml:brushProperty name="color" value="#F6630D"/>
    </inkml:brush>
  </inkml:definitions>
  <inkml:trace contextRef="#ctx0" brushRef="#br0">20 456 24575,'-1'-1'0,"-1"-1"0,0 0 0,0 1 0,1-1 0,-1 0 0,1 0 0,0 0 0,0 0 0,-1 0 0,1 0 0,0 0 0,1 0 0,-2-5 0,2 6 0,0 0 0,1 0 0,-1-1 0,1 1 0,-1 0 0,1 0 0,0 0 0,0 0 0,-1 0 0,1 0 0,0 0 0,0 1 0,0-1 0,0 0 0,0 0 0,0 1 0,0-1 0,0 0 0,0 1 0,0-1 0,0 1 0,0 0 0,1-1 0,-1 1 0,0 0 0,0 0 0,0-1 0,1 1 0,0 0 0,67-11 0,1 2 0,98 0 0,-17 3 0,117-20 0,-195 15 0,117-31 0,-176 37 0,1 0 0,-1 0 0,0-2 0,0 0 0,0 0 0,12-10 0,-23 15 0,0-1 0,0 1 0,0-1 0,-1 0 0,1 0 0,-1 0 0,0 0 0,0 0 0,0 0 0,0 0 0,0-1 0,2-6 0,-4 7 0,0 0 0,1 0 0,-1 1 0,0-1 0,0 0 0,-1 0 0,1 0 0,0 0 0,-1 1 0,0-1 0,0 0 0,0 0 0,0 1 0,0-1 0,0 1 0,-1-1 0,1 1 0,-1-1 0,-2-2 0,-3-3 0,-1 0 0,0 0 0,0 1 0,-1 0 0,0 0 0,0 1 0,-1 0 0,0 1 0,1 0 0,-2 0 0,1 1 0,-1 1 0,-19-5 0,13 5 0,0 0 0,1 1 0,-1 1 0,0 1 0,0 0 0,0 1 0,0 1 0,-24 5 0,30-4 0,1 0 0,-1 1 0,1 0 0,0 1 0,0 0 0,0 0 0,1 1 0,0 0 0,0 1 0,0 0 0,1 0 0,0 1 0,0 0 0,1 1 0,0-1 0,1 1 0,0 1 0,0-1 0,1 1 0,0 0 0,1 0 0,0 1 0,0-1 0,1 1 0,1 0 0,0-1 0,0 1 0,1 0 0,0 1 0,1-1 0,1 0 0,0 0 0,0 0 0,1 0 0,0 0 0,1-1 0,0 1 0,6 12 0,-5-12 0,1-1 0,1 0 0,-1 0 0,2 0 0,-1 0 0,2-1 0,-1 0 0,1-1 0,0 0 0,1 0 0,0 0 0,0-1 0,1-1 0,0 0 0,0 0 0,0-1 0,1 0 0,11 4 0,-13-6 0,1-1 0,-1 0 0,1 0 0,-1-1 0,1 0 0,-1-1 0,1 0 0,0 0 0,-1-1 0,1 0 0,-1-1 0,0 0 0,1-1 0,-1 0 0,0 0 0,0-1 0,0 0 0,-1 0 0,0-1 0,1 0 0,-2-1 0,10-7 0,1-6 0,0-1 0,-1 0 0,-2-1 0,0 0 0,14-27 0,-13 21 0,1 0 0,37-43 0,-51 65 0,1 1 0,1 0 0,-1 0 0,0 1 0,1-1 0,0 1 0,0 0 0,0 0 0,0 1 0,0 0 0,1-1 0,-1 2 0,1-1 0,-1 1 0,1 0 0,0 0 0,0 0 0,11 1 0,-8 1 0,1 1 0,-1 0 0,1 0 0,-1 1 0,0 0 0,0 1 0,0 0 0,-1 0 0,1 1 0,12 10 0,-7-5 0,-1 2 0,0 0 0,-1 0 0,-1 1 0,1 0 0,-2 1 0,0 1 0,-1-1 0,0 2 0,11 27 0,-16-33 0,-1 1 0,0-1 0,0 1 0,-1 0 0,-1 0 0,0 0 0,0 0 0,-1 11 0,-1-15 0,0 0 0,0 0 0,0-1 0,-1 1 0,0 0 0,-1-1 0,1 1 0,-1-1 0,0 1 0,-1-1 0,0 0 0,0-1 0,-6 8 0,7-9 0,-1 0 0,0-1 0,0 0 0,0 1 0,0-1 0,-1-1 0,1 1 0,-1-1 0,0 0 0,0 0 0,1 0 0,-1 0 0,0-1 0,-1 0 0,-8 1 0,11-2 0,0 0 0,0 0 0,-1 0 0,1 0 0,0-1 0,0 0 0,0 0 0,-1 1 0,1-2 0,0 1 0,0 0 0,0-1 0,1 1 0,-1-1 0,0 0 0,0 0 0,1 0 0,0 0 0,-1 0 0,1-1 0,0 1 0,0-1 0,0 1 0,0-1 0,-2-5 0,0-2 0,0 0 0,1 0 0,0-1 0,1 1 0,0-1 0,0 1 0,1-1 0,1 0 0,0 1 0,0-1 0,1 0 0,1 1 0,0-1 0,0 1 0,1-1 0,5-12 0,2-3 0,1 1 0,1 1 0,1 0 0,1 0 0,22-27 0,-13 21-195,2 1 0,1 1 0,2 2 0,0 0 0,2 2 0,59-37 0,-51 40-6631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0.715"/>
    </inkml:context>
    <inkml:brush xml:id="br0">
      <inkml:brushProperty name="width" value="0.05" units="cm"/>
      <inkml:brushProperty name="height" value="0.05" units="cm"/>
      <inkml:brushProperty name="color" value="#F6630D"/>
    </inkml:brush>
  </inkml:definitions>
  <inkml:trace contextRef="#ctx0" brushRef="#br0">1 283 24575,'11'-25'0,"-2"0"0,-1-1 0,-1-1 0,5-34 0,-5 25 0,12-38 0,-14 65 0,-3 19 0,-3 24 0,-34 251 0,-3 46 0,33-256 0,3 1 0,12 103 0,0-119-1365,1-13-5461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1.045"/>
    </inkml:context>
    <inkml:brush xml:id="br0">
      <inkml:brushProperty name="width" value="0.05" units="cm"/>
      <inkml:brushProperty name="height" value="0.05" units="cm"/>
      <inkml:brushProperty name="color" value="#F6630D"/>
    </inkml:brush>
  </inkml:definitions>
  <inkml:trace contextRef="#ctx0" brushRef="#br0">1 144 24575,'0'-4'0,"5"-2"0,5-5 0,11 0 0,16-3 0,16-3 0,12 0 0,9 0 0,6 1 0,-1 0 0,-14 2-8191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2.744"/>
    </inkml:context>
    <inkml:brush xml:id="br0">
      <inkml:brushProperty name="width" value="0.05" units="cm"/>
      <inkml:brushProperty name="height" value="0.05" units="cm"/>
      <inkml:brushProperty name="color" value="#F6630D"/>
    </inkml:brush>
  </inkml:definitions>
  <inkml:trace contextRef="#ctx0" brushRef="#br0">3878 80 24575,'0'-2'0,"0"0"0,-1 0 0,1 0 0,-1 0 0,0 0 0,0 0 0,1 0 0,-1 0 0,0 1 0,-1-1 0,1 0 0,0 1 0,0-1 0,-1 1 0,1-1 0,-1 1 0,1 0 0,-1-1 0,0 1 0,1 0 0,-1 0 0,-2-1 0,-4-2 0,0 0 0,-1 1 0,-14-5 0,-13 1 2,-1 1 0,1 1-1,-1 2 1,1 2 0,-1 1-1,0 2 1,-36 6 0,-30 10-86,-120 37 0,-6 16-724,4 9 0,-365 188 1,297-106-289,-370 270 0,243-106 1137,37 40-246,340-319 152,1 2 0,3 2 0,3 1 0,1 3 0,3 0 0,-29 71 0,50-99 45,1 1 0,1 0 1,2 1-1,0 0 0,2 0 0,2 0 0,0 1 1,2-1-1,1 1 0,2-1 0,0 1 1,2-1-1,2 0 0,0 0 0,16 43 1,-4-34 16,0 0 0,3-1 0,1-1 0,1-2 0,2 0 0,2-1 0,1-1 0,1-2 0,1-1 0,37 26 0,1-4 11,2-4 0,3-2 0,1-4 0,81 33 0,-5-15-73,3-6-1,2-7 1,196 32 0,494 19-1699,-421-81 262,507-46 0,417-154-280,-28-147 1777,-940 203-49,502-242 0,-300 53-369,-468 244 647,-3-6 0,183-169-1,-254 209-121,-1-2-1,-2-1 1,-3-3-1,56-91 1,-78 114 2,-1 1 1,-1-2 0,-2 1 0,0-1-1,-1-1 1,-1 1 0,-1-1-1,-1 0 1,-2 0 0,0 0 0,-1-1-1,-2 1 1,-5-42 0,-1 39-113,-1 0-1,-1 1 1,-1-1 0,-1 2 0,-1 0 0,-2 0 0,0 1-1,-2 1 1,0 0 0,-2 1 0,0 1 0,-31-26 0,-4 0 426,-2 3 0,-2 2 0,-114-62 0,20 27-208,-3 7 1,-303-94-1,-352-28-86,330 110-759,-595-27 0,689 97 208,0 16 0,-405 58-1,541-25 625,43-1 833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3.383"/>
    </inkml:context>
    <inkml:brush xml:id="br0">
      <inkml:brushProperty name="width" value="0.05" units="cm"/>
      <inkml:brushProperty name="height" value="0.05" units="cm"/>
      <inkml:brushProperty name="color" value="#F6630D"/>
    </inkml:brush>
  </inkml:definitions>
  <inkml:trace contextRef="#ctx0" brushRef="#br0">45 979 24575,'-1'1'0,"0"-1"0,0 0 0,0 1 0,0-1 0,0 0 0,0 1 0,0-1 0,0 1 0,0 0 0,1-1 0,-1 1 0,0 0 0,0-1 0,1 1 0,-1 0 0,0 0 0,1 0 0,-1-1 0,1 1 0,-1 0 0,1 0 0,-1 0 0,1 0 0,0 0 0,-1 0 0,1 0 0,0 2 0,-5 32 0,4-31 0,0 20 0,1-1 0,2 1 0,0 0 0,1 0 0,7 26 0,40 117 0,-35-122 0,72 223 0,-86-266 0,0 1 0,-1-1 0,1 1 0,-1-1 0,0 0 0,1 1 0,-1-1 0,0 1 0,-1-1 0,1 1 0,0-1 0,-1 1 0,-1 3 0,2-5 0,0-1 0,0 0 0,0 0 0,-1 1 0,1-1 0,0 0 0,0 0 0,0 1 0,-1-1 0,1 0 0,0 0 0,0 0 0,-1 0 0,1 1 0,0-1 0,0 0 0,-1 0 0,1 0 0,0 0 0,-1 0 0,1 0 0,0 0 0,0 0 0,-1 0 0,1 0 0,0 0 0,-1 0 0,1 0 0,0 0 0,-1 0 0,1 0 0,0 0 0,0 0 0,-1 0 0,1 0 0,0 0 0,-16-18 0,-2-16 0,2 0 0,2-1 0,1-1 0,-9-43 0,15 56 0,-14-56 0,4-1 0,3-1 0,4 1 0,0-144 0,12 158 0,3 0 0,3 0 0,2 0 0,4 1 0,2 1 0,31-79 0,-32 107 0,2 0 0,1 1 0,1 1 0,2 1 0,29-34 0,-39 53 0,0 1 0,1 0 0,1 1 0,0 1 0,0 0 0,1 1 0,1 0 0,0 1 0,0 1 0,0 0 0,1 1 0,1 0 0,31-7 0,-41 13 0,1 0 0,-1 0 0,1 0 0,0 1 0,-1 0 0,1 1 0,0 0 0,-1 0 0,1 0 0,-1 1 0,1 0 0,-1 1 0,0 0 0,11 6 0,-10-4 0,0 0 0,-1 1 0,0 0 0,0 0 0,-1 1 0,1 0 0,-2 0 0,1 1 0,-1-1 0,8 16 0,-4-3 0,0 1 0,-2 0 0,-1 1 0,0 0 0,-1 0 0,-2 0 0,0 0 0,-2 0 0,0 29 0,-5-5 0,-1 0 0,-3-1 0,-1 0 0,-3-1 0,-1 0 0,-2-1 0,-2 0 0,-36 62 0,22-51 0,-2-2 0,-3-1 0,-2-2 0,-2-2 0,-83 77 0,113-115 0,0 0 0,-1-1 0,0 0 0,-17 9 0,20-15 0,13-9 0,15-10 0,-1 7 0,1 0 0,0 0 0,0 2 0,1 1 0,-1 0 0,2 2 0,-1 0 0,1 1 0,-1 2 0,1 0 0,31 1 0,-34 2 0,1 1 0,0 1 0,-1 1 0,1 0 0,-1 2 0,0 0 0,-1 1 0,1 1 0,-1 0 0,-1 2 0,0 0 0,30 23 0,-9 2-35,-2 1 0,43 57-1,-34-39-1223,-10-12-5567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3.729"/>
    </inkml:context>
    <inkml:brush xml:id="br0">
      <inkml:brushProperty name="width" value="0.05" units="cm"/>
      <inkml:brushProperty name="height" value="0.05" units="cm"/>
      <inkml:brushProperty name="color" value="#F6630D"/>
    </inkml:brush>
  </inkml:definitions>
  <inkml:trace contextRef="#ctx0" brushRef="#br0">131 79 24575,'-2'-2'0,"0"0"0,0 1 0,0-1 0,0 1 0,0-1 0,-1 1 0,1 0 0,0 0 0,-1 0 0,1 0 0,-1 0 0,1 0 0,-1 1 0,1-1 0,-1 1 0,0 0 0,1-1 0,-1 1 0,1 1 0,-1-1 0,1 0 0,-1 1 0,0-1 0,1 1 0,-1 0 0,1-1 0,0 1 0,-1 1 0,1-1 0,-5 3 0,3-1 0,0 0 0,0 0 0,0 0 0,1 0 0,-1 1 0,1 0 0,0-1 0,0 1 0,0 1 0,1-1 0,-1 0 0,1 1 0,0-1 0,0 1 0,-1 7 0,1-3 0,2 0 0,-1 1 0,1-1 0,1 0 0,-1 1 0,2-1 0,-1 0 0,1 0 0,1 0 0,0 0 0,0 0 0,0 0 0,1-1 0,1 1 0,-1-1 0,1 0 0,9 9 0,-1 1 0,2-1 0,1-1 0,0-1 0,0 0 0,2-1 0,22 15 0,-22-18 0,0 0 0,0-2 0,1 0 0,1-1 0,-1 0 0,1-2 0,21 4 0,-35-9 0,1 0 0,-1-1 0,1 1 0,-1-1 0,1-1 0,-1 1 0,1-1 0,-1 0 0,0-1 0,1 0 0,8-3 0,-10 2 0,-1 1 0,1-1 0,-1 0 0,0 0 0,0-1 0,-1 1 0,1-1 0,-1 0 0,1 0 0,-1 0 0,0 0 0,-1-1 0,1 1 0,-1-1 0,0 1 0,3-9 0,-1 0 0,-1-1 0,0 0 0,-1 0 0,-1-1 0,0 1 0,-1 0 0,0-1 0,-1 1 0,-5-24 0,-4-8 0,-25-71 0,32 109 0,-18-43 0,20 48 0,-1 0 0,1 0 0,-1 1 0,0-1 0,0 0 0,0 1 0,0-1 0,0 1 0,-1 0 0,1 0 0,-1 0 0,0 0 0,-4-2 0,6 3 0,0 1 0,1 0 0,-1 0 0,0 0 0,1 0 0,-1-1 0,0 1 0,0 0 0,1 0 0,-1 1 0,0-1 0,1 0 0,-1 0 0,0 0 0,0 0 0,1 1 0,-1-1 0,0 0 0,1 1 0,-1-1 0,1 0 0,-1 1 0,0-1 0,1 1 0,-1-1 0,1 1 0,-1-1 0,1 1 0,-1-1 0,1 1 0,0-1 0,-1 1 0,1 0 0,0-1 0,-1 1 0,1 0 0,0-1 0,0 1 0,0 0 0,-1 0 0,1-1 0,0 1 0,0 0 0,0 0 0,-2 34 0,3-18-151,1 0-1,1 0 0,0 0 0,1-1 1,1 1-1,1-1 0,0-1 1,12 23-1,2-3-6674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4.064"/>
    </inkml:context>
    <inkml:brush xml:id="br0">
      <inkml:brushProperty name="width" value="0.05" units="cm"/>
      <inkml:brushProperty name="height" value="0.05" units="cm"/>
      <inkml:brushProperty name="color" value="#F6630D"/>
    </inkml:brush>
  </inkml:definitions>
  <inkml:trace contextRef="#ctx0" brushRef="#br0">3 238 24575,'-1'-53'0,"0"24"0,1 0 0,1 1 0,5-33 0,5 33 0,-10 27 0,-1 0 0,1 1 0,0-1 0,-1 0 0,1 1 0,-1-1 0,1 1 0,0-1 0,-1 1 0,1-1 0,0 1 0,0-1 0,-1 1 0,1 0 0,0-1 0,0 1 0,0 0 0,0 0 0,1-1 0,0 2 0,0 0 0,0-1 0,0 1 0,0 0 0,0 0 0,0 0 0,0 0 0,-1 0 0,1 1 0,0-1 0,-1 1 0,1-1 0,-1 1 0,1-1 0,-1 1 0,0 0 0,1 0 0,-1-1 0,0 1 0,0 0 0,0 3 0,97 228 0,-50-109 0,-36-93 0,-2-6 0,18 33 0,-28-57 0,0-1 0,0 1 0,0-1 0,1 0 0,-1 1 0,0-1 0,0 1 0,1-1 0,-1 0 0,0 1 0,0-1 0,1 0 0,-1 1 0,0-1 0,1 0 0,-1 0 0,0 1 0,1-1 0,-1 0 0,1 0 0,-1 1 0,0-1 0,1 0 0,-1 0 0,1 0 0,-1 0 0,0 0 0,1 0 0,-1 0 0,1 0 0,-1 0 0,1 0 0,0 0 0,8-13 0,1-23 0,-3-14 0,-2 8 0,1 0 0,3 0 0,1 1 0,23-59 0,-29 92 0,-1 1 0,1 0 0,1 0 0,-1 1 0,1-1 0,0 1 0,1 0 0,0 0 0,-1 1 0,9-6 0,-11 9 0,-1 0 0,1 1 0,0-1 0,0 1 0,-1 0 0,1 0 0,0 0 0,0 0 0,0 0 0,0 1 0,0-1 0,0 1 0,0 0 0,1 0 0,-1 0 0,0 0 0,0 1 0,0-1 0,0 1 0,0 0 0,0 0 0,0 0 0,-1 0 0,1 0 0,0 1 0,0-1 0,-1 1 0,1 0 0,3 3 0,3 3 0,-1 0 0,1 1 0,-2 0 0,1 1 0,-1 0 0,9 17 0,31 73 0,-15-29 0,-23-51-273,2 0 0,1 0 0,0-2 0,24 29 0,-12-25-6553</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5:58:32.042"/>
    </inkml:context>
    <inkml:brush xml:id="br0">
      <inkml:brushProperty name="width" value="0.05292" units="cm"/>
      <inkml:brushProperty name="height" value="0.05292" units="cm"/>
      <inkml:brushProperty name="color" value="#FF0000"/>
    </inkml:brush>
  </inkml:definitions>
  <inkml:trace contextRef="#ctx0" brushRef="#br0">5221 5715 0,'0'0'0,"-35"-18"15,17 18-15,0-17 16,1 17-16,-1-18 16,-35 0-16,-35 18 31,17 0-15,18 0-16,1 18 0,-1 0 15,-141 52 1,105-34-16,-52 34 15,0 18 1,-53 106 0,141-123-16,-53 88 15,-17 105 1,0 18 0,70-105-1,35-71-15,0-18 16,1 18-16,17 0 15,-18 88-15,53 88 16,-17-212 0,0 19-16,-1-19 15,71 71-15,71 53 32,-106-123-32,88 35 15,106 35 1,-141-106-16,-18-17 15,230 52 1,52-35 0,-246-35-16,-1 0 15,18 0-15,124-17 16,-124 17-16,141-35 16,141-36-1,-282 36-15,106-71 16,71-88-1,-230 123 1,0-17-16,-17-18 16,35-88-16,-36-123 31,-88 17-15,-87-18-1,-1 107 1,-106-72-1,124 195-15,-88-88 16,-89-36 0,71 106-1,-53-17 1,159 88-16,-71-18 16,-53-18-1,107 36 1,-36 17-1,105 18 1,-17 0-16,18 0 0,-71 18 31,53 0-31,0-18 16,-35 17 0,53-17-1,-18 0 1,35 0-1,1 18 1,17-1 218</inkml:trace>
  <inkml:trace contextRef="#ctx0" brushRef="#br0" timeOffset="2368.1">12258 7514 0,'0'0'0,"-35"-88"16,35 53-16,-17 17 16,17 0-1,35 89 1,-35-18-1,35 53-15,-17-36 16,-1 54 0,1 70-1,-18-159-15,0 0 16,0 1-16,0-1 16,0-53-1,18-17-15,-1 0 16,-17-1-16,18-17 0,0 1 15,-1-1-15,36-36 16,18 37 0,-18 69-1,0 89 1,-36-53-16,18 35 16,18 0-1,-35-70 1,17-18-16</inkml:trace>
  <inkml:trace contextRef="#ctx0" brushRef="#br0" timeOffset="3500.99">12964 7796 0,'0'-17'16,"0"34"-16,-35-34 16,17 17-16,0 17 0,1 19 31,34-1-16,36-35 1,36-18 0,-37-17-1,-16 0 1,-36 17-16,0-35 16,-71 0-1,36 53 1,0 0-16,-1 0 15,-17 36-15,1 52 16,52-53 0,0 53-1,17-53-15,36 18 16,18-17 0,52-54-1,-70 18-15,18-53 16,-54 18-16,1-36 15,-18 1 1,0 34-16,-35-16 16,-1 16-1,36 72 1,0-1 0,18 0-16,17 18 15,53 0 1,-70-35-1,35-18-15,18 0 32,-36-18-32,-35 0 15,17 18-15,1-17 0,-18-1 16,0-17-16,0 17 16,-18-35-1,18 36 1,-17 17-1,34 17 32,1 18-31,-18-17-16,18 0 16,-18-1-16,17 1 0,19 35 15,-1 0 1,-17-36-1,-18-34 32,-18-36-31,18 0 0,0 18-1,-18 17 1,18 53-1,-17 1 1,17-19-16,-18 19 0,18-19 16,-18 18-16,18 18 0,-17-17 15,17 17-15,0 52 16,17 37 0,19-19-1,-19-70 1,-17-35-1,-35-71 1,-18-53 15,0-18-15,36 54 0,17 35-16,17-18 15,54 0 1,-54 35-16,54-17 15,-36-18 1</inkml:trace>
  <inkml:trace contextRef="#ctx0" brushRef="#br0" timeOffset="4152.34">14022 7638 0,'-35'-36'16,"70"72"-1,-88-54 1,53 89 0,0-36-16,36 35 15,-1 1 1,-35-18-16,18-36 0,-1 19 15,-17-19-15,0 1 16,-35-106 15,17 0-15,18 17-16,-17 18 16,17-17-16,0-1 0,17-70 15,19 35 1,-1 88-1,-18 18-15,19 18 16,-19 0-16,19-1 16,-1 19-16,18 34 15,-18 36 1,-35-88-16,0 35 16,-35-18-1,17-17-15,-17-1 16,17-17-1,54 0 1,69 18 0,-16-1-1,-1 36 1,-71-35-16,-17 35 16,-105 35-1,52-70 1,0 17-16,-18-35 0,1 18 15,17-18-15,0-18 16,-18-17 0,71-36-16</inkml:trace>
  <inkml:trace contextRef="#ctx0" brushRef="#br0" timeOffset="4485.13">14534 7391 0,'0'0'0,"17"0"15,-34 0 1,17-18 0,17 0-16,19 1 15,105-19 1,-88 19-16,53-1 16,-54 1-1,-34 17 1,-36 0-1,-52 0-15,-36 0 16,36 17 15,17 36-15,53-18-16,-18 54 16,0 69-1,18-87-15,0 17 16,0 0-1</inkml:trace>
  <inkml:trace contextRef="#ctx0" brushRef="#br0" timeOffset="5018.14">14904 7338 0,'0'0'0,"35"-18"16,-17 18-1,0 18 1,-1-1-16,1 36 15,0 53 1,17 35 0,-17-53-1,-18-52-15,0 17 16,0-36 0,-18-52-1,-35-88 1,35-1-1,1-88 17,17 159-32,35-52 15,71 34 1,-18 89 0,18 52-1,-71-34-15,-35 52 16,-70 35-1,-36-70 1,-35-18 0</inkml:trace>
  <inkml:trace contextRef="#ctx0" brushRef="#br0" timeOffset="5470.99">16015 7179 0,'0'0'0,"18"-53"16,-18 18-16,-35-18 16,-71 18-1,0 70 1,36 106-1,70 0 1,17 88 0,1-158-16,35 35 15,17-53 1,54-36 0,-89-34-16,36-36 15,-18-88 1,-53 88-1,17-18-15,-17 18 32,-17 89-17,-1 69 1,18-52-16,0 36 16,18-37-16,17 1 15,0-35-15,18 0 16</inkml:trace>
  <inkml:trace contextRef="#ctx0" brushRef="#br0" timeOffset="5640.33">16492 7497 0,'0'0'0,"-18"35"16,18-18-1,-18 36-15,18 0 16,18-35-1,0 0-15,-1-1 0,19 18 32,-19-35-32</inkml:trace>
  <inkml:trace contextRef="#ctx0" brushRef="#br0" timeOffset="5785.41">16527 7214 0,'0'0'0,"-35"-106"15,35 89-15,-18 17 16,0 70 0,18-52-16,-17 17 15</inkml:trace>
  <inkml:trace contextRef="#ctx0" brushRef="#br0" timeOffset="6501.39">16615 7497 0,'18'-36'16,"-36"72"-16,36-89 15,-1 53-15,1 0 16,35 53 0,-53-18-16,35 0 15,-17 0-15,-18 1 0,35 34 16,-35-35-1,0-17-15,0 0 16,0-54 0,0 1-16,0-35 15,35-36 1,-17 35 0,35 54-1,-35 52 1,-1 53 15,-17-70-31,0-1 16,0 19-1,18-36 1,0-53 0,34-53-1,-16 18 1,-19 52-16,19-17 15,17 53 1,-36 36-16,1 52 16,-1 18-1,1 17 1,-18-105-16,18 17 16,-1-52-1,-17-1 1,18-53-16,0 1 31,17-54-15,-35 89-16,18 0 15,17 52 1,-18 36 0,1 53-1,-18-71-15,18 18 16,-18 0-1</inkml:trace>
  <inkml:trace contextRef="#ctx0" brushRef="#br0" timeOffset="6851.94">17620 7391 0,'0'0'0,"0"-18"16,-17 18-16,-18 18 31,123-18 16,-35-18-31,-36 0-16,19 1 15,-19-54 1,-52 36-1,-53-36 1,52 54-16,-16 34 16,-1 72-1,53-37-15,0 72 16,53-18 0,35 17-1,-35-105 1,17-18-16</inkml:trace>
  <inkml:trace contextRef="#ctx0" brushRef="#br0" timeOffset="7669.34">18273 7285 0,'0'0'0,"0"-71"15,0 54-15,-18-19 16,1-17 0,-36-17-1,35 52-15,1 18 16,-19 18-16,19 0 0,-1-1 16,0 18-16,1 1 0,17 17 15,-18-18-15,18 53 16,18-35-16,-1-35 15,1 17-15,35 0 16,35-52 0,-53-1-16,18-35 15,0-53 1,-35 36 0,-18 17-1,0 70 16,-18 72-15,18-54-16,0 35 16,53 1-1,-18-71-15</inkml:trace>
  <inkml:trace contextRef="#ctx0" brushRef="#br0" timeOffset="8155.16">19014 7056 0,'0'0'15,"35"-71"1,-35 53-16,0-17 16,0 17-16,-35-34 15,17 34 1,-35 0-16,-17 36 31,52 0-31,-17 17 0,0 0 16,17 0-16,-17 36 15,35 35 1,17-89-16,1 19 16,0-19-16,17 1 0,0-18 15,89-18 1,-89 1-16,53-54 15,-17-70 1,-54 0 0,-34-71-1,17 142-15,-18-19 16,-17 54 0,35 70-1,0 71-15,0 18 16,53 105 15,-36-176-31,19 53 16,16-36-1</inkml:trace>
  <inkml:trace contextRef="#ctx0" brushRef="#br0" timeOffset="8552.08">19420 6650 0,'17'-88'15,"-17"52"-15,-17 160 0,34-265 16,-34 141 0,17 35-16,-18 18 15,18-18-15,0 71 16,35-18 0,-35-35-16,18 0 15,-18-18-15,17 1 16,1 17-16,-18-36 31,18-70-15,17-35-1,0 18 1,36 17 0,-53 53-16,34 17 15,19 71 1,-71-17-1,-35 17 1,17-70-16,-52 17 16,-54-53-1,89 1 1,-1-1-16</inkml:trace>
  <inkml:trace contextRef="#ctx0" brushRef="#br0" timeOffset="9655.19">18838 7867 0,'0'-53'16,"0"106"-16,-36-159 16,1 106-1,-18 35 16,18 1-31,17-1 0,0 0 16,18 89 0,0-89-16,36 36 15,34-36 1,-34-35-16,17 0 16,35-53-1,-88 35-15,0-52 16,-18-36-1,-35 53 1,36 35-16,-1 18 16,0 0-16,1 0 15,52 18 1,0-18 0,71-18-1,-71 1 1,18-1-16,-18 0 0,1-17 15,34-18 1,-34 0-16,-36-17 16,0-18-1,-18 52-15,-17-17 16,-36 71 0,53 35-16,1 70 15,34 142 1,19-71-1,34 71 1,-70-195-16,0 36 16,-53-71-1,0-52 1,18-19-16,-35-52 16,17-53-1,53 88 1,53-17-1,-36 34-15,19 1 16,-1 17-16,18 1 0,-18-1 0,0 0 16,1 1-16</inkml:trace>
  <inkml:trace contextRef="#ctx0" brushRef="#br0" timeOffset="10146.34">19631 7655 0,'0'18'16,"0"35"0,18 35-1,-18-53 1,18 1-16,17 87 31,-35-88-31,35 18 16,-35 0-1,18-70 1,-18-19 0,0 1-16,-18-53 15,18-71 1,0 106-16,0-88 15,18 18 1,52-1 0,-52 106-16,35 1 15,17 87 1,-52-17 0,-18 35-16,-35 18 15,-36 18 1,36-89-1,-18 18 1,18-35 0</inkml:trace>
  <inkml:trace contextRef="#ctx0" brushRef="#br0" timeOffset="10491.17">20231 7779 0,'0'-18'16,"0"0"-16,0 54 0,-18-89 16,1 35-1,-1 18 1,18 18 0,-18-1-16,18 1 0,-17 70 15,17-52 1,17 34-16,54 1 31,-36-71-15,53-18-1,-70 0-15,17-35 16,-17-35 0,-36 53-16,1 0 15,-19 17-15,-34-17 16,-18 35-1,70 0-15</inkml:trace>
  <inkml:trace contextRef="#ctx0" brushRef="#br0" timeOffset="10854.44">20584 7708 0,'70'-70'16,"-140"140"-16,140-158 15,-70 70-15,0-17 16,-53 0 0,36 17-16,-19 36 15,1 35 1,17 17 0,36 54-1,0-89-15,52 18 16,19 0-1,-72-36-15,1-17 16,-1 18-16,-34-18 16,-71 0-1,35 0 1,-36-18-16,37 1 16,16 17-16,1-18 0,17-17 15</inkml:trace>
  <inkml:trace contextRef="#ctx0" brushRef="#br0" timeOffset="11445.02">20831 7355 0,'0'0'0,"0"-17"0,0-36 15,0 0 16,0 88-15,17 0-16,-17 1 0,0 17 16,18 17-16,0 54 15,17 70 1,-18-159-16,1 18 16,-18-18-16,0-17 0</inkml:trace>
  <inkml:trace contextRef="#ctx0" brushRef="#br0" timeOffset="12089.31">20884 7761 0,'0'0'15,"0"-18"-15,0-52 16,35 35 0,18-1-1,70 1 16,-70 17-31,53 1 16,0-36 0,-71 18-1,-35-1-15,0 19 0,0-1 16,-53-35 0,35 53-16,-34 18 15,-19 70 1,53-53-16,18 18 15,0-18-15,0 18 16,0-17-16,18-19 0,35 36 16,17-35-1,-52-36 1,35 1-16,-18-36 16,-17 17-1,-18 19-15,0-19 0,18 1 16,-18 0-1,-36 35 1,1 53 0,35 106-1,0-89-15,35 89 16,36 53 0,-18-124-1,-53 0 1,-18-88-16,-52-18 15,-72-70 1,37-35 0,69 52-1,36 36-15,18-1 16,0 19-16,70-54 16,-35 54-1,0-1-15</inkml:trace>
  <inkml:trace contextRef="#ctx0" brushRef="#br0" timeOffset="12405.08">21660 7444 0,'0'0'16,"-18"-36"0,71 54 15,-18 70-16,-17-53-15,-1 36 16,-17 0 0,-17 17-1,-1-71 1,1-17-16,-1-35 16,18-18 15,35-70-16,-17 70-15,35-35 16,17 17 0,-52 71-16,0 0 0</inkml:trace>
  <inkml:trace contextRef="#ctx0" brushRef="#br0" timeOffset="13010.84">22048 7514 0,'0'18'16,"0"-36"-16,17 36 78,71-18-62,-70-18-1,0 18-15,52-53 31,-70 36-31,0-19 16,-17 1 0,-1 17-16,0 1 0,-17 17 15,-35 0 1,52 17-16,-17 36 16,-1 71-1,54-18 1,35-36-1,-35-52-15,52-1 16,71-34 0,-88-1-1,18-52-15,17-1 16,0-88 0,-70 124-1,-18-53 1,-36 35-1,1 35 1,-18 54 0,53-1-16,18 18 15,52 88 1,-34-88-16,17 53 16,-18-36-1,-106 18 1,18-70-16,-70 0 15,-71-36 1,159 0 0</inkml:trace>
  <inkml:trace contextRef="#ctx0" brushRef="#br0" timeOffset="13591.08">20178 8290 0,'0'0'0,"-88"18"16,70-18-16,1 0 16,140-18-1,283-52 1,-1 17-1,-175 35-15,246-35 16,159-17 0,-476 52-1,70-17-15,-106-1 16,-176 36 0,-70 0-1</inkml:trace>
  <inkml:trace contextRef="#ctx0" brushRef="#br0" timeOffset="29172.5">18696 10830 0,'0'-17'15,"18"-19"16,-18 19-31,18-1 32,-18 36-1,-18 35-15,0-18-16,18 0 15,0 0-15,-17 71 16,17 71-1,17 52 1,1 0 0,-18-70-1,0 70 1,0-140-16,0 52 16,0 35-1,0-123 1,0 0-16,0-18 15,0 71 1,18 17 0,-18-87-16,0 17 15,17 17 1,-17-35 0,18 1-1,-18-19-15,-18-17 94</inkml:trace>
  <inkml:trace contextRef="#ctx0" brushRef="#br0" timeOffset="29495.99">18449 12929 0,'0'0'16,"18"18"15,35 35-15,-18-18 0,18 18-1,-18-35 1,-17-18-16,0 17 0,17-17 15</inkml:trace>
  <inkml:trace contextRef="#ctx0" brushRef="#br0" timeOffset="29793.97">19014 12965 0,'0'0'0,"18"-18"15,-1 18-15,-17-18 0,18 1 16,-18-1-1,0 36 1,-53 17 0,0 0-1,-35 36 1,70-54-16,-35 1 16,18 17-1,35-17 1,-18-18-16,18 18 31,0-1-15,18-17-1</inkml:trace>
  <inkml:trace contextRef="#ctx0" brushRef="#br0" timeOffset="31061.26">18749 13952 0,'0'-17'15,"18"17"1,-18-18 31,0 0-16,-35 18-15,17 0-16,0 0 15,1 0-15,-19 0 0,-16 0 16,-54 18 0,70-18-1,-16 18 1,-1-1-1,35 1-15,0-18 0,1 18 0,-1-1 32,18 1-32,0 0 15,18 17 1,-1-35-16,19 35 16,87 0-1,-70-35-15,70 18 16,36-18-1,-88 18-15,17-18 16,-17 0-16,-1 0 0,54-18 16,-1-35-1,-105 35 1,-1-17-16,-17 0 16,-35-36-1,0 54 1,-36-1-1,-88-17 1,107 17-16,-1 18 16,-124 18-1,142-18-15,-53 17 16,52 19-16</inkml:trace>
  <inkml:trace contextRef="#ctx0" brushRef="#br0" timeOffset="31711.21">18326 14023 0,'0'0'0,"-18"0"16,18 18-1,0 34 1,18 37 0,-18-1-1,0-35-15,0 35 16,0 71-1,-18-106-15,18 17 16,0-17 0,0-18-1,18-17 1,-18-36 0,18 18 15,-1-17-31,19 17 31,-19 0-31,36 0 16,71 0-1,-36-18 1,88 18 0,-105 0-16,52 0 15,18 0 1,-53 0-1,-70 0 1,0 0 0,-18-18-1,0 1 32</inkml:trace>
  <inkml:trace contextRef="#ctx0" brushRef="#br0" timeOffset="32062.01">19367 14041 0,'0'0'15,"-18"17"1,18 1 0,0 52-1,0-17 1,18 71 0,-18-89-1,0 71-15,0 35 31,0-106-31,0 36 16,0-18 0,17-36-16,-17 1 0,0 0 15</inkml:trace>
  <inkml:trace contextRef="#ctx0" brushRef="#br0" timeOffset="32877.71">18220 13388 0,'0'-18'15,"-17"18"17,-1 0-17,0 0 1,1 0-1,-36 0 1,35 0-16,0 0 16,1-35-1,-1 17-15,18 1 0,-17-1 16,17 0-16,0-34 16,0-1-1,17 35 1,-17 53-1,18-17-15,-18 0 16,0 17-16,17 18 0,1 35 16,0-35-16,-1 35 15,1 0 1,0 0 0,-18-70-1,0 17 1,0-17-1,0-36 1,-36-35 0,1 36-1,-35-1 1,17 53 0,0 18-1,35-35-15,18 0 0,-18-1 16,18 1-16,18 17 15,0-35-15</inkml:trace>
  <inkml:trace contextRef="#ctx0" brushRef="#br0" timeOffset="33265.41">18238 13476 0,'-18'-18'16,"18"36"15,35 35-15,-17-18 0,0 18-1,-18-35-15,0 17 16,-18-17-1,18-54 17,18-16-17,-18 16 1,17 1-16,19 0 16,-19 52-1,1 36 16,-18-17-31,18 16 16,17 1 0</inkml:trace>
  <inkml:trace contextRef="#ctx0" brushRef="#br0" timeOffset="33595.8">18679 13511 0,'0'0'0,"0"-35"16,-18 35-16,0-18 16,-34 18-1,34 0 1,0 0-16,1 0 16,-1 18-1,0 53 1,36-71-16,-18 17 15,18 1-15,-1 0 16,36 17 0,-35-35-16,-1 35 15,-17-17 1,-17-1-16,-18 1 16,-18 0-1,17-18-15</inkml:trace>
  <inkml:trace contextRef="#ctx0" brushRef="#br0" timeOffset="33829.87">18732 13370 0,'0'0'0,"0"-35"15,0 17 1,35 54 15,0 34-15,-17-35-16,17 36 15,0 35 1,-17-53 0,-18-36-16</inkml:trace>
  <inkml:trace contextRef="#ctx0" brushRef="#br0" timeOffset="34796.04">18785 13582 0,'0'-18'31,"17"1"-31,-34 52 0,70-70 16,-1 17-16,-34 18 15,35 0 1,-18 0-16,1 0 0,-1 0 15,0 0-15,18-18 16,-18 1 0,-35-19 15,-35 19-15,17 17-16,-17 0 15,0 35 1,17 18-1,18 0 1,18-35-16,17 17 16,36-18-1,-54 1 1,36-18 0,-35-18-16,-1 1 15,1 17-15,-18-35 16,0 17-16,-18 0 15,18 1-15,-17-19 16,-1 19 0,18-1-16,-17 18 15,17 35 1,0 1-16,17-1 16,18 0-1,-17-17-15,17-1 16,36 1-1,-53-18-15,34-35 16,-34 17 0,17-35-16,-17 18 15,-18 0-15,0-1 16,0-16-16,-18 16 0,-17-70 16,17 89-1,-17-1 1,18 18-16,17 18 0,-18-1 15,0 72 1,18-19 0,36 18-1,-19-52-15,36 17 16,-18-18 0,1-18-16,-1-17 15,36-35 1,-54 18-16,18-54 15,-17-17 1,-18-36 0,0 107-1,0-19-15,-35 36 16,17 89 0,18-72-1,0 19 1,35 69-1,-17-69-15,0 17 16,35-18 0,-36-35-16,1 0 15,0-18-15</inkml:trace>
  <inkml:trace contextRef="#ctx0" brushRef="#br0" timeOffset="34918.83">19913 13406 0,'0'0'0,"0"-18"15,0 53 17,0 0-17,0-17 1</inkml:trace>
  <inkml:trace contextRef="#ctx0" brushRef="#br0" timeOffset="35479.37">19984 13388 0,'0'18'78,"0"34"-63,0-34 1,18 17-16,-18 18 16,17-17-1,-17-19 1,0 18-16,18-17 16</inkml:trace>
  <inkml:trace contextRef="#ctx0" brushRef="#br0" timeOffset="35731.01">20019 13264 0,'0'0'0,"0"-17"16,18 34 15</inkml:trace>
  <inkml:trace contextRef="#ctx0" brushRef="#br0" timeOffset="36398.18">20196 13335 0,'17'0'16,"-17"18"-16,-17-36 0,34 53 15,-17-17 1,18 0-16,-18 17 15,18-18-15,-1 36 16,1 0 0,-1-53-1,1 18-15,-18 0 16,18-18-16,-1-18 31,19-35-15,-19 35-16,1-17 15,-18 17-15,0 1 16,18-1-16,-18-17 16,0 70 15,0 18-15,17-35-1,-17-1-15,18 1 0,17 0 31,18-54-15,-18 1 0,-17-35-1,-18 52 1,0 0-16,-35 36 16,35 17-1,0 53 1,17-35-16,1 18 15,0-1-15,52 89 16,18 53 0,-70-159-16,-36 35 15,-35-53 1,-105-70 0,105 0-16,-35-54 15,35-87 1,70 88-1,71 0 1,-52 88-16,17 0 16</inkml:trace>
  <inkml:trace contextRef="#ctx0" brushRef="#br0" timeOffset="39022.08">13123 14658 0,'-18'0'0,"36"0"0,-54 0 15,125 0 16,52 0-15,-35-18-16,35 18 16,17-17-16,460-19 15,-389 19 1,230-1 0,476-88 15,-812 89-16,-105-1 1,-54 18-16,-87 18 16,52-1-16</inkml:trace>
  <inkml:trace contextRef="#ctx0" brushRef="#br0" timeOffset="39380.51">13493 14958 0,'0'0'16,"-88"17"15,106-17-31,-1 0 0,1 0 16,35 0-16,88-17 15,247-19 1,0 19 0,335-36-1,-476 53-15,247-35 16,88 17 0,-441 0-16,-53 18 15,89-17 1,-195 17-1,-70 17 1</inkml:trace>
  <inkml:trace contextRef="#ctx0" brushRef="#br0" timeOffset="46083.89">16386 3704 0,'-265'-70'31,"530"140"-31,-900-140 16,494 87-16,-18 19 15,-335 105 1,318-71-16,-177 71 15,-141 106 1,230-70 0,-19 122-1,230-175-15,36 88 16,211 123 0,-53-229-1,229 52-15,124-34 16,476-36-1,-617-88 1,0 0-16,17-35 0,1-1 16,334-87-1,-35-53 1,-387 70-16,-19-18 0,-35 1 16,248-283-1,-407 265-15,-34-124 16,-89 142-16,-177-106 15,-105 17 1,-335-35 0,423 212-16,-265-36 15,-281 89 1,299 35 0,282 0-16</inkml:trace>
  <inkml:trace contextRef="#ctx0" brushRef="#br0" timeOffset="46583.99">14922 4568 0,'0'0'0,"-71"36"16,36 17-1,17 17 1,18-35-16,0 71 16,18 35-1,-18-105 1,0 17-16,18-18 15,-18-53 17,0-17-32,17 0 15,-17-18-15,18 0 0,0-18 16,70-158 0,-18 53-1,54-36 1,-71 159-16,17 0 15,1 106 1,-18 53 0,0 123-1,-36-158-15,19 70 16,-1 35 0,-18-140-16</inkml:trace>
  <inkml:trace contextRef="#ctx0" brushRef="#br0" timeOffset="47151.14">15116 4762 0,'0'0'0,"-71"-35"16,18 18 0,89-19-1,17 36-15,70-53 16,159-17-1,-88 35 1,36-36 0,-160 53-16,1-17 15,-54 17 1,-17 1 0,-35 34-1,35 1 1,-18 53-16,1 87 15,17-87 1,0 88-16,0 35 31,0-141-31,0 0 16,0-18-16,0 0 16,0-53-1,17-123 1,-17 0-1,18 53-15,17-88 16,36-54 0,-36 160-16,36-18 15,-18 52 1,-18 36-16,18 36 16,-18 87-1,-35-70 1,-53 53-16,-35-18 15,-53 18 1,106-89 0,-1-17-16</inkml:trace>
  <inkml:trace contextRef="#ctx0" brushRef="#br0" timeOffset="47592.93">16686 4286 0,'88'36'16,"-176"-72"0,176 107-16,-88-1 15,0 71 1,0-88 0,-18 71-16,18-54 15,-17 1-15,-1 105 16,18-123-1,0 0-15,0-35 0,0 17 16,0-53 0,0-52-1,18-106 1,-18-1 0,35-105-1,0 194-15,0-53 16,71 35-1,-35 123 1,35 89 0,-89-53-16,1 53 15,-89 53 1,-87-71 0,34-53-1,71-17 1,0-18-16</inkml:trace>
  <inkml:trace contextRef="#ctx0" brushRef="#br0" timeOffset="48050.99">16615 5009 0,'0'36'16</inkml:trace>
  <inkml:trace contextRef="#ctx0" brushRef="#br0" timeOffset="49542.18">19402 13811 0,'0'-17'31</inkml:trace>
  <inkml:trace contextRef="#ctx0" brushRef="#br0" timeOffset="52433.41">18326 14922 0,'-18'0'16,"1"-17"15,70-1-15,88 18-1,-53 0-15,124-17 16,140 17 0,-122 0-1,-19-18 1,-158 18-16,-17 0 15,-72 0 1,-34 0 0,-124 18-1,105-18-15,1 17 16,0-17-16,-18 0 16,-105 18-16,122-18 15,-105 0-15,124 0 16,-1 0-16,18 0 15,18 0 1,88 0 0,-18 0-16,106-18 15,-52 1-15,122-1 16,-105 18-16,18-18 16,193 1-1,-229 17-15,36 0 16,-71 0-1,-106 0 1,-159 35 0,124-35-16,0 18 15,-1-18-15,-175 17 16,193-17 0,-17 18-16,70-18 15,124-18 1,-53 1-1,106-1 1,70-17 0,-158 35-16,35-18 15,-53 0 1,-71 18 0,-17 0-16,-54 18 15,-52 0 1,88-1-1,1-17 1,69 0 0,18 0-1,1 0 1,-19 0 0,-17-17 93</inkml:trace>
  <inkml:trace contextRef="#ctx0" brushRef="#br0" timeOffset="53753.33">19649 12718 0,'0'0'0,"-18"-18"16,1 18 0,-1 0-1,36 0 17,70 0-17,18 0 1,141-18 15,-142 18-31,89 0 16,89-17-1,-89-1 1,-124 18 0,-52 0-16,-1 0 15,-34 0 16,-1 0-15,18-18 93,-17 18-93,-1-17 62,0 17-62,-17-35-1,17 35-15</inkml:trace>
  <inkml:trace contextRef="#ctx0" brushRef="#br0" timeOffset="54274.1">20619 10989 0,'0'0'16,"-18"-35"-1,18 17 1,0 0 0,0 36 15,0 70-16,0-35-15,0 0 16,18 0-16,-18 106 16,35 141-1,1 35 1,-1-88 0,-35-141-16,17 105 15,1 19 1,-18-160-16,0 1 15,0-18 1,0-89 0,0 1-16</inkml:trace>
  <inkml:trace contextRef="#ctx0" brushRef="#br0" timeOffset="54769.98">20460 10724 0,'0'0'0,"-35"0"16,17 0-16,1 18 15,-1 0-15,0 17 16,-35 18-16,1 17 16,-19 19 15,36-54-31,17-17 15,-17-1 1,17-34 0,53-89-1,1 70-15,34-69 16,36-1 0,-53 71-16,18 35 15,17 88 1,0 53-1,-53-71-15,36 107 16,17-18 0</inkml:trace>
  <inkml:trace contextRef="#ctx0" brushRef="#br0" timeOffset="55270.13">21360 11695 0,'0'0'0,"-36"-18"15,19 18-15,-1 53 31,-17 17-15,17 54 0,18-54-1,0-52 1,-17 35-16,17-35 16,0-54-1,0-52 16,0 35-31,17 0 0,-17-17 16,18 17-16,17-71 16,18-17-1,-35 88 1,35 89 0,-36-19-16,19 71 15,-1 71 1,-17-53-1,-1 0 1,-17-71-16,0-17 16</inkml:trace>
  <inkml:trace contextRef="#ctx0" brushRef="#br0" timeOffset="55836.84">21289 11836 0,'-17'-36'16,"34"72"-16,1-125 31,-1 72-31,1-1 16,106-17-1,-71 17-15,35 1 16,0-1 0,-35 0-1,-53 1 1,0-1-1,-18 36 1,18-1 0,0 1-16,0 0 0,0 17 15,0 159 1,0-141 0,0 35-16,0 0 31,0-70-31,-17-36 31,-1-88-15,18 54-16,0-54 15,0-71 1,35 36 0,18 106-1,-35 17-15,52 36 16,1 52-1,-54 19 1,-34-1 0,-36-35-1,-35-36 1,70-17 0,-17 0-16,17-35 15</inkml:trace>
  <inkml:trace contextRef="#ctx0" brushRef="#br0" timeOffset="56071.23">22101 11518 0,'0'0'0,"0"-17"16,17 69 15,1 37-16,-1-1 1,1 53 0,-18-88-16,0 35 15,0 0 1,-18-70 0</inkml:trace>
  <inkml:trace contextRef="#ctx0" brushRef="#br0" timeOffset="56487.66">22171 11130 0,'0'0'0,"-194"-106"15,18 106 1,-159 106-1,211-53-15,-88 106 16,-17 123 0,159-53-1,123 89 1,-1-212 0,107 70-16,159 18 31,-195-159-31,142-17 15,105-89 1,-141-87 0,54-319-1,-266 336 1,-17 0-16,-17 18 0,-89-89 16,-106 71-1,-211 53 1,282 88-16,-141 53 15</inkml:trace>
  <inkml:trace contextRef="#ctx0" brushRef="#br0" timeOffset="62156.47">18626 5521 0,'0'0'0,"0"-35"16,17 17-16,-17 0 15,0 1 17,0 34-1,18 1-16,0-18 1,88 35 0,-71-35-1,88 18-15,124-18 16,-159 0 0,106 18-1,1-18 1,104 17-1,-210 1-15,87 0 16,18 70 0,-88-18-1,-53-17-15,17 71 16,18 87 0,-70-122-16,17 69 15,-17 1 1,0-88-16,-18 105 15,17 106 1,-17-194 0,18 124-16,0-106 15,-1 88 1,-17-106-16,18 0 0,-1 0 16,-17 71-1,18 88 1,-18-176-16,0 87 15,-18 1 1,18-88-16,0 88 16,18 52-1,-18-140-15,18 52 16,-1 71 0,1-70-1,-18-71-15,-18 70 16,-17 18-1,35-88 1,-18 18-16,-17-1 16,35 18-1,-17-70 1,17 35-16,0-18 31,0-17-15,0 0-1,0-36 17,0-17-17</inkml:trace>
  <inkml:trace contextRef="#ctx0" brushRef="#br0" timeOffset="62556.21">20513 10195 0,'0'18'16,"0"-36"-16,18 54 15,-1-19 1,54 36-1,-36-53-15,53 18 16,36-18 0,-54 0-1,19-18 1,-54 0-16,-17 1 16,-1-18-1,1 35 1,-36-18-1,1 36-15,-36-1 16,-36 54 0,-34 17-1,88-70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4.395"/>
    </inkml:context>
    <inkml:brush xml:id="br0">
      <inkml:brushProperty name="width" value="0.05" units="cm"/>
      <inkml:brushProperty name="height" value="0.05" units="cm"/>
      <inkml:brushProperty name="color" value="#F6630D"/>
    </inkml:brush>
  </inkml:definitions>
  <inkml:trace contextRef="#ctx0" brushRef="#br0">25 98 24575,'0'-14'0,"0"-14"0,-4-2 0,-2 9 0,0 17 0,1 23 0,2 22 0,5 23 0,8 24 0,6 15 0,6 9 0,3 4 0,2 1 0,6-6 0,2-12 0,-6-23-8191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4.731"/>
    </inkml:context>
    <inkml:brush xml:id="br0">
      <inkml:brushProperty name="width" value="0.05" units="cm"/>
      <inkml:brushProperty name="height" value="0.05" units="cm"/>
      <inkml:brushProperty name="color" value="#F6630D"/>
    </inkml:brush>
  </inkml:definitions>
  <inkml:trace contextRef="#ctx0" brushRef="#br0">37 1066 24575,'-3'-3'0,"-1"-1"0,1 1 0,0-1 0,0 0 0,1 0 0,-1 0 0,1 0 0,-1 0 0,1-1 0,1 1 0,-1-1 0,0 1 0,1-1 0,-1-8 0,2 8 0,1 1 0,-1 0 0,1 0 0,0 0 0,0 0 0,1-1 0,-1 2 0,1-1 0,0 0 0,0 0 0,0 0 0,1 1 0,-1-1 0,1 1 0,0 0 0,0 0 0,3-3 0,16-13 0,0 2 0,1 0 0,1 2 0,1 0 0,0 2 0,43-16 0,46-26 0,-109 52 0,0-1 0,-1 1 0,1 0 0,-1-1 0,0 0 0,1 0 0,-2-1 0,1 1 0,0-1 0,-1 1 0,0-1 0,0 0 0,-1 0 0,1-1 0,-1 1 0,0 0 0,0-1 0,-1 0 0,0 1 0,0-1 0,0 0 0,-1 1 0,1-1 0,-1 0 0,-1 0 0,1 1 0,-1-1 0,0 0 0,0 0 0,-1 1 0,0-1 0,0 1 0,0 0 0,0-1 0,-1 1 0,-5-7 0,8 12 0,0-1 0,0 1 0,0-1 0,-1 0 0,1 1 0,0-1 0,-1 1 0,1-1 0,-1 1 0,1-1 0,0 1 0,-1-1 0,1 1 0,-1 0 0,1-1 0,-1 1 0,1 0 0,-1-1 0,0 1 0,1 0 0,-1-1 0,1 1 0,-1 0 0,0 0 0,1 0 0,-1 0 0,0 0 0,-3 15 0,8 30 0,33 93 0,81 198 0,-108-311 0,36 84-1365,-27-75-5461</inkml:trace>
  <inkml:trace contextRef="#ctx0" brushRef="#br0" timeOffset="1">502 0 24575,'-5'0'0,"-1"5"0,0 5 0,2 2-8191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5.460"/>
    </inkml:context>
    <inkml:brush xml:id="br0">
      <inkml:brushProperty name="width" value="0.05" units="cm"/>
      <inkml:brushProperty name="height" value="0.05" units="cm"/>
      <inkml:brushProperty name="color" value="#F6630D"/>
    </inkml:brush>
  </inkml:definitions>
  <inkml:trace contextRef="#ctx0" brushRef="#br0">1 168 24575,'22'62'0,"4"6"0,4-1 0,39 65 0,-1 0 0,-51-95 0,13 28 0,-27-60 0,0 0 0,0 0 0,0 0 0,1 0 0,0-1 0,0 1 0,0-1 0,9 6 0,-13-9 0,1-1 0,0 0 0,-1 1 0,1-1 0,-1 0 0,1 0 0,0 1 0,-1-1 0,1 0 0,0 0 0,-1 0 0,1 0 0,0 0 0,-1 0 0,1 0 0,0 0 0,-1 0 0,1 0 0,0 0 0,-1-1 0,1 1 0,-1 0 0,1 0 0,0-1 0,-1 1 0,1 0 0,-1-1 0,1 1 0,-1-1 0,1 1 0,-1 0 0,1-1 0,-1 1 0,1-1 0,-1 1 0,1-1 0,-1 0 0,0 1 0,1-1 0,-1 1 0,0-1 0,0 0 0,0 1 0,1-1 0,-1 0 0,0 1 0,0-1 0,0 0 0,0 1 0,0-2 0,4-40 0,-4 39 0,2-93 0,5-112 0,-2 162 0,1 0 0,17-65 0,-22 106 0,0 1 0,0-1 0,0 0 0,1 1 0,-1-1 0,1 1 0,1-1 0,-1 1 0,0 0 0,1 0 0,0 0 0,0 0 0,0 1 0,7-6 0,-9 8 0,0 1 0,0 0 0,0 0 0,0-1 0,0 1 0,0 0 0,0 0 0,0 0 0,0 0 0,0 1 0,0-1 0,1 0 0,-1 0 0,0 1 0,0-1 0,0 0 0,0 1 0,0-1 0,0 1 0,-1-1 0,1 1 0,0 0 0,0-1 0,0 1 0,0 0 0,-1 0 0,1 0 0,0-1 0,-1 1 0,1 0 0,0 0 0,-1 0 0,1 0 0,-1 0 0,0 0 0,1 1 0,16 43 0,-16-42 0,28 124 0,-20-84 0,1 0 0,1-1 0,24 53 0,-33-89 0,1-1 0,0 0 0,0 0 0,0 0 0,0-1 0,1 1 0,0-1 0,0 0 0,0 0 0,0 0 0,1 0 0,4 3 0,-6-6 0,-1 0 0,1 0 0,0 0 0,-1 0 0,1-1 0,0 1 0,0-1 0,0 0 0,-1 1 0,1-1 0,0 0 0,0-1 0,0 1 0,-1 0 0,1-1 0,0 0 0,0 1 0,-1-1 0,1 0 0,-1-1 0,1 1 0,-1 0 0,1-1 0,-1 1 0,0-1 0,4-2 0,3-4 0,0-1 0,0 1 0,-1-2 0,0 1 0,-1-1 0,11-18 0,30-70 0,-40 77 0,2-1 0,0 1 0,2 1 0,0 0 0,18-22 0,-29 41 0,0-1 0,0 1 0,0 0 0,0-1 0,0 1 0,1 0 0,-1 0 0,0 0 0,1 0 0,-1 0 0,0 0 0,1 1 0,-1-1 0,1 0 0,-1 1 0,1-1 0,0 1 0,-1-1 0,1 1 0,0 0 0,-1 0 0,1 0 0,-1 0 0,1 0 0,0 0 0,-1 0 0,1 1 0,0-1 0,-1 0 0,1 1 0,-1-1 0,1 1 0,-1 0 0,1-1 0,-1 1 0,1 0 0,-1 0 0,0 0 0,1 0 0,-1 0 0,0 0 0,0 1 0,0-1 0,2 3 0,5 7 0,-1 0 0,0 0 0,-1 1 0,8 19 0,-6-14 0,-4-8 0,9 21 0,2-1 0,1-1 0,1 0 0,33 41 0,-45-63 0,-1-1 0,1 0 0,1 0 0,-1 0 0,1-1 0,0 0 0,0 0 0,0 0 0,0 0 0,1-1 0,-1 0 0,1-1 0,0 0 0,0 0 0,0 0 0,0 0 0,0-1 0,0-1 0,0 1 0,0-1 0,0 0 0,1-1 0,-1 0 0,0 0 0,0 0 0,0-1 0,8-3 0,-5 1 0,0-1 0,0 0 0,0 0 0,-1-1 0,0 0 0,0-1 0,-1 0 0,0-1 0,0 1 0,0-1 0,-1-1 0,-1 0 0,1 0 0,-1 0 0,-1 0 0,0-1 0,0 0 0,-1 0 0,5-18 0,0-4 0,-2 0 0,-2 0 0,-1 0 0,-1-1 0,-2-45 0,-2 50 0,-1 1 0,-5-30 0,6 50 0,-1 0 0,1 1 0,-1-1 0,0 1 0,0-1 0,-1 1 0,0 0 0,0 0 0,-1 0 0,0 0 0,1 1 0,-2-1 0,-7-7 0,11 12 0,0 0 0,0 1 0,1-1 0,-1 1 0,0-1 0,0 1 0,0 0 0,0-1 0,1 1 0,-1 0 0,0-1 0,0 1 0,0 0 0,0 0 0,0 0 0,0 0 0,0 0 0,0 0 0,0 0 0,0 0 0,0 0 0,0 1 0,0-1 0,1 0 0,-1 0 0,0 1 0,0-1 0,0 1 0,0-1 0,1 1 0,-1-1 0,0 1 0,0-1 0,1 1 0,-1 0 0,0 0 0,1-1 0,-1 1 0,1 0 0,-1 0 0,1-1 0,-1 1 0,1 0 0,0 0 0,-1 0 0,1 0 0,0 1 0,-4 6 0,1 0 0,1 0 0,-3 16 0,1 8 0,1-1 0,1 0 0,2 0 0,2 1 0,0-1 0,14 59 0,-8-55 0,2-1 0,1 0 0,2-1 0,1-1 0,35 58 0,-42-79-124,0 0 0,0-1 0,1 0 0,0-1 0,1 0 0,0 0-1,0-1 1,1 0 0,0 0 0,19 10 0,0-6-6702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8.633"/>
    </inkml:context>
    <inkml:brush xml:id="br0">
      <inkml:brushProperty name="width" value="0.05" units="cm"/>
      <inkml:brushProperty name="height" value="0.05" units="cm"/>
      <inkml:brushProperty name="color" value="#F6630D"/>
    </inkml:brush>
  </inkml:definitions>
  <inkml:trace contextRef="#ctx0" brushRef="#br0">1170 1755 24575,'24'-8'0,"-22"7"0,0 0 0,0 0 0,0 0 0,0 0 0,1 1 0,-1-1 0,0 1 0,0-1 0,0 1 0,0 0 0,1-1 0,-1 1 0,4 1 0,0 0 0,-1 1 0,1 0 0,0 0 0,-1 1 0,0-1 0,0 1 0,0 1 0,0-1 0,0 1 0,0-1 0,-1 1 0,6 6 0,8 11 0,22 31 0,-17-20 0,1-1 0,2-1 0,40 37 0,-54-57 0,0 0 0,1-1 0,1 0 0,-1-1 0,2 0 0,-1-1 0,1-1 0,27 8 0,-14-8 0,0-1 0,0-1 0,0-1 0,0-2 0,1-1 0,55-7 0,-47 1 0,0-2 0,-1-2 0,0-1 0,64-30 0,-57 19 0,-1-1 0,-2-2 0,0-2 0,-2-2 0,-1-1 0,-2-2 0,-1-1 0,54-68 0,-78 85 0,13-15 0,-22 29 0,0 1 0,1-1 0,-1 1 0,0 0 0,1-1 0,-1 1 0,1 0 0,-1 0 0,1 0 0,0 0 0,0 1 0,-1-1 0,1 0 0,0 1 0,2-1 0,-2 1 0,0 1 0,0 0 0,-1 0 0,1 0 0,0 1 0,0-1 0,-1 0 0,1 1 0,-1-1 0,1 1 0,-1-1 0,0 1 0,1 0 0,-1 0 0,0-1 0,0 1 0,0 0 0,0 0 0,0 2 0,6 8 0,1-2 0,1-1 0,0 1 0,0-2 0,1 0 0,0 0 0,0 0 0,1-1 0,0-1 0,1 0 0,-1-1 0,1 0 0,0 0 0,0-1 0,0-1 0,20 3 0,-5-2 0,-1-1 0,1-1 0,0-1 0,0-2 0,-1 0 0,40-8 0,-42 4 0,-1-1 0,0-1 0,0-1 0,0-1 0,-1-1 0,-1 0 0,1-2 0,33-25 0,-42 27 0,-1-1 0,0 0 0,-1-1 0,0-1 0,-1 1 0,0-2 0,-1 1 0,0-1 0,-1-1 0,-1 0 0,-1 0 0,0 0 0,7-28 0,-5 5 0,-3 1 0,-1-1 0,-2 0 0,-1-1 0,-2 1 0,-10-63 0,3 58 0,-1 1 0,-2 0 0,-2 1 0,-2 1 0,-32-64 0,38 89 0,-1 0 0,0 1 0,-1 0 0,0 0 0,-1 1 0,-1 1 0,-15-12 0,28 24 0,0 0 0,0 0 0,0 0 0,0 0 0,0 0 0,-1 0 0,1 0 0,0-1 0,0 1 0,0 0 0,0 0 0,0 0 0,0 0 0,-1 0 0,1 0 0,0 0 0,0 0 0,0-1 0,0 1 0,0 0 0,0 0 0,0 0 0,0 0 0,0 0 0,0-1 0,0 1 0,0 0 0,0 0 0,0 0 0,0 0 0,0 0 0,0-1 0,0 1 0,0 0 0,0 0 0,0 0 0,0 0 0,0-1 0,0 1 0,0 0 0,0 0 0,0 0 0,0 0 0,0 0 0,0 0 0,0-1 0,1 1 0,-1 0 0,0 0 0,0 0 0,12-2 0,25 3 0,-23 0 0,-8-1 0,-1-1 0,1 1 0,-1-1 0,1 0 0,-1 0 0,0-1 0,1 1 0,-1-1 0,0-1 0,0 1 0,0-1 0,-1 1 0,1-1 0,0-1 0,-1 1 0,0-1 0,0 1 0,0-1 0,0 0 0,-1-1 0,0 1 0,1-1 0,-1 1 0,-1-1 0,1 0 0,-1 0 0,0 0 0,0 0 0,1-6 0,0-1 0,-1 1 0,0-1 0,0 0 0,-1 1 0,-1-1 0,0 0 0,0 0 0,-2 0 0,1 1 0,-1-1 0,-1 1 0,-7-21 0,1 13 0,0 1 0,-2 0 0,0 0 0,-1 1 0,0 1 0,-2 0 0,0 1 0,0 1 0,-32-25 0,15 16 0,-2 2 0,0 1 0,-1 1 0,-51-19 0,9 10 0,-1 4 0,-2 4 0,0 2 0,-107-8 0,16 14 0,-174 10 0,241 6 0,-110 20 0,152-13 0,0 3 0,0 2 0,-60 25 0,107-35 0,0 0 0,1 1 0,0 0 0,0 1 0,1 1 0,0 0 0,0 0 0,1 1 0,0 1 0,-9 11 0,15-17 0,0 0 0,-1 0 0,0-1 0,1 0 0,-1 0 0,-1-1 0,1 1 0,0-2 0,-1 1 0,0 0 0,1-1 0,-1-1 0,-10 3 0,-21 6 0,-84 35 0,1 6 0,2 4 0,3 6 0,-151 106 0,92-38 0,144-103 0,1 1 0,1 2 0,-33 42 0,55-61 0,0 0 0,0 0 0,1 1 0,0 0 0,1 0 0,0 0 0,1 1 0,-3 12 0,5-18 0,2 0 0,-1 0 0,0 0 0,1 0 0,1 0 0,-1 0 0,1 0 0,0 0 0,0 0 0,0 0 0,1 0 0,0 0 0,0 0 0,1-1 0,-1 1 0,1-1 0,7 10 0,2-1 0,0-1 0,1 0 0,0 0 0,1-1 0,1-1 0,0 0 0,31 16 0,127 51 0,-126-59 0,43 18 0,217 101 0,-296-132 0,-1 0 0,-1 0 0,1 1 0,-1 0 0,14 14 0,-22-20 0,0 0 0,0 0 0,1 1 0,-1-1 0,0 0 0,0 1 0,0-1 0,-1 0 0,1 1 0,0-1 0,0 1 0,-1-1 0,1 1 0,-1-1 0,1 1 0,-1 0 0,0-1 0,0 1 0,0 0 0,0-1 0,0 1 0,0 0 0,0-1 0,0 1 0,0-1 0,-1 1 0,1 0 0,-1-1 0,1 1 0,-1-1 0,0 1 0,0-1 0,0 1 0,1-1 0,-1 0 0,0 1 0,-1-1 0,1 0 0,0 0 0,0 0 0,0 0 0,-1 0 0,1 0 0,-1 0 0,1 0 0,0-1 0,-1 1 0,1 0 0,-3 0 0,-22 11 0,9-5 0,0 1 0,1 1 0,0 0 0,-22 18 0,36-26 0,-1 2 0,0-1 0,1 0 0,0 0 0,-1 1 0,1 0 0,0-1 0,1 1 0,-1 0 0,0 0 0,1 0 0,-1 0 0,1 0 0,0 0 0,0 0 0,0 0 0,1 1 0,-1-1 0,1 0 0,-1 1 0,1-1 0,0 0 0,1 1 0,-1-1 0,0 0 0,1 1 0,0-1 0,0 0 0,0 0 0,0 0 0,2 4 0,2 1 0,1 0 0,-1 0 0,1-1 0,1 0 0,-1 0 0,1-1 0,1 0 0,-1 0 0,1 0 0,0-1 0,11 6 0,5 1 0,1-1 0,45 15 0,-43-20 14,-1 0-1,1-2 0,-1-1 0,1-1 1,0-1-1,0-1 0,0-2 1,34-5-1,-24 0-261,0-2 1,-1-1-1,0-1 1,-1-3-1,46-23 1,-25 6-6579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9.366"/>
    </inkml:context>
    <inkml:brush xml:id="br0">
      <inkml:brushProperty name="width" value="0.05" units="cm"/>
      <inkml:brushProperty name="height" value="0.05" units="cm"/>
      <inkml:brushProperty name="color" value="#F6630D"/>
    </inkml:brush>
  </inkml:definitions>
  <inkml:trace contextRef="#ctx0" brushRef="#br0">4221 2 24575,'11'-2'0,"-2"3"0,1 12 0,12 39 0,28 99 0,0 62 0,-33-139 0,98 564 0,-36 6 0,-62-398 0,-17-190 0,-3-1 0,-13 79 0,11-106 0,0 0 0,-3-1 0,0 0 0,-1 0 0,-2-1 0,-1-1 0,-1 0 0,-1 0 0,-1-1 0,-1-1 0,-1 0 0,-1-2 0,-1 0 0,0-1 0,-31 24 0,13-18 0,-1-2 0,-1-1 0,0-2 0,-2-2 0,-53 17 0,-224 49 0,-361 28-688,432-76 542,-970 168-798,14 64 0,845-174 2917,356-94-1944,1-1 0,-1 1 0,0-1 0,1 1 0,-1-1 0,0 0 0,0 0 0,1 0 0,-1 0 0,0 0-1,0 0 1,1 0 0,-4-2 0,5 2-20,-1 0 1,1-1-1,0 1 0,-1 0 0,1-1 0,-1 1 0,1 0 0,0-1 1,-1 1-1,1-1 0,0 1 0,0-1 0,-1 1 0,1-1 0,0 1 1,0-1-1,0 1 0,0-1 0,-1 1 0,1-1 0,0 1 0,0-1 0,0 1 1,0-1-1,0 1 0,0-1 0,1 0 0,0-6 10,1 1 0,1 0 0,-1 0 0,1 0 0,5-8 0,-4 8-45,54-105-1339,-40 76-5461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9.715"/>
    </inkml:context>
    <inkml:brush xml:id="br0">
      <inkml:brushProperty name="width" value="0.05" units="cm"/>
      <inkml:brushProperty name="height" value="0.05" units="cm"/>
      <inkml:brushProperty name="color" value="#F6630D"/>
    </inkml:brush>
  </inkml:definitions>
  <inkml:trace contextRef="#ctx0" brushRef="#br0">368 124 24575,'0'-124'0,"-1"150"0,-1 0 0,-2-1 0,0 1 0,-2-1 0,-1 0 0,-1-1 0,0 1 0,-2-2 0,-1 1 0,-26 39 0,14-29 0,-1-1 0,-2-1 0,-1-1 0,-2-1 0,0-2 0,-37 27 0,62-52 0,-1 1 0,-1 0 0,1 0 0,1 0 0,-1 1 0,-4 6 0,8-10 0,0 0 0,0 1 0,0-1 0,1 0 0,-1 0 0,1 1 0,-1-1 0,1 0 0,0 1 0,-1-1 0,1 1 0,0-1 0,0 0 0,0 1 0,0-1 0,0 1 0,0-1 0,0 1 0,1-1 0,-1 0 0,0 1 0,1-1 0,-1 0 0,1 1 0,-1-1 0,1 0 0,0 1 0,0-1 0,1 2 0,18 18 0,1-1 0,1 0 0,1-2 0,46 30 0,-39-28 0,218 140-1365,-167-112-5461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0.281"/>
    </inkml:context>
    <inkml:brush xml:id="br0">
      <inkml:brushProperty name="width" value="0.05" units="cm"/>
      <inkml:brushProperty name="height" value="0.05" units="cm"/>
      <inkml:brushProperty name="color" value="#F6630D"/>
    </inkml:brush>
  </inkml:definitions>
  <inkml:trace contextRef="#ctx0" brushRef="#br0">59 27 24575,'-7'1'0,"-1"0"0,1 1 0,0-1 0,-1 2 0,1-1 0,-7 5 0,13-7 0,2 0 0,-1 0 0,0 0 0,0 0 0,0 0 0,1 0 0,-1 0 0,0 1 0,0-1 0,0 0 0,0 0 0,0 0 0,1 0 0,-1 0 0,0 1 0,0-1 0,0 0 0,0 0 0,0 0 0,0 0 0,0 1 0,0-1 0,0 0 0,0 0 0,0 0 0,0 1 0,0-1 0,0 0 0,0 0 0,0 0 0,0 1 0,0-1 0,0 0 0,0 0 0,0 0 0,0 1 0,0-1 0,0 0 0,0 0 0,0 0 0,0 0 0,0 1 0,0-1 0,-1 0 0,1 0 0,0 0 0,0 0 0,0 0 0,0 1 0,0-1 0,-1 0 0,24 2 0,-23-2 0,62 0 0,0-3 0,97-17 0,-75 8 0,-39 5 0,-24 3 0,-1 1 0,0 1 0,1 0 0,-1 2 0,1 0 0,20 4 0,-40-4 0,1 0 0,-1 0 0,0 1 0,0-1 0,0 1 0,0-1 0,0 1 0,0 0 0,0-1 0,0 1 0,0 0 0,0 0 0,0 0 0,0 0 0,0 0 0,-1 0 0,1 0 0,0 0 0,-1 0 0,1 0 0,0 0 0,-1 0 0,0 0 0,1 0 0,-1 1 0,0-1 0,1 0 0,-1 0 0,0 1 0,0-1 0,0 0 0,0 0 0,-1 3 0,0 4 0,0 0 0,-1 0 0,0 0 0,-4 9 0,2-5 0,-9 37 0,2 1 0,2 0 0,2 0 0,2 0 0,3 1 0,2 0 0,11 86 0,70 369 0,-76-481 0,-17-43 0,-7-19 0,3 5 0,-1 0 0,-2 1 0,-31-39 0,40 57 0,0 1 0,-1 1 0,-1 0 0,0 0 0,0 1 0,-1 0 0,0 1 0,-1 1 0,0 0 0,-15-6 0,23 12 0,1 0 0,0 1 0,0 0 0,-1 0 0,1 0 0,-1 0 0,1 1 0,-1 0 0,1 0 0,-1 1 0,1-1 0,-1 1 0,1 0 0,-1 1 0,1-1 0,0 1 0,0 0 0,0 0 0,0 1 0,0-1 0,0 1 0,1 0 0,-1 1 0,1-1 0,0 1 0,-6 6 0,6-5 0,0 0 0,1 1 0,-1-1 0,1 0 0,1 1 0,-1 0 0,1 0 0,0 0 0,0 0 0,0 0 0,1 0 0,0 0 0,0 0 0,1 1 0,0-1 0,0 0 0,0 0 0,1 1 0,0-1 0,0 0 0,0 0 0,1 0 0,3 8 0,-2-7-151,1 0-1,0-1 0,0 1 0,0-1 1,1 0-1,0 0 0,0 0 1,10 7-1,13 9-6674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0.828"/>
    </inkml:context>
    <inkml:brush xml:id="br0">
      <inkml:brushProperty name="width" value="0.05" units="cm"/>
      <inkml:brushProperty name="height" value="0.05" units="cm"/>
      <inkml:brushProperty name="color" value="#F6630D"/>
    </inkml:brush>
  </inkml:definitions>
  <inkml:trace contextRef="#ctx0" brushRef="#br0">65 465 24575,'5'-12'0,"-1"0"0,0-1 0,-1 1 0,-1-1 0,2-19 0,-2 18 0,0-1 0,1 1 0,5-17 0,-8 31 0,0-1 0,0 1 0,0-1 0,0 1 0,0-1 0,0 1 0,0 0 0,1-1 0,-1 1 0,0-1 0,0 1 0,0-1 0,0 1 0,1 0 0,-1-1 0,0 1 0,0-1 0,1 1 0,-1 0 0,0-1 0,1 1 0,-1 0 0,0-1 0,1 1 0,-1 0 0,0 0 0,1-1 0,-1 1 0,1 0 0,-1 0 0,1 0 0,-1 0 0,0-1 0,1 1 0,-1 0 0,1 0 0,5 19 0,7 261 0,-9-233 0,1-5 0,-2 1 0,-2 0 0,-2 0 0,-6 44 0,6-84 0,0 1 0,0-1 0,0 1 0,0 0 0,0-1 0,-1 0 0,1 1 0,-1-1 0,0 0 0,0 0 0,-4 5 0,6-8 0,-1 1 0,0-1 0,1 1 0,-1-1 0,1 1 0,-1-1 0,0 0 0,1 1 0,-1-1 0,0 0 0,0 0 0,1 0 0,-1 1 0,0-1 0,0 0 0,1 0 0,-1 0 0,0 0 0,0 0 0,1 0 0,-1 0 0,-1-1 0,1 1 0,-1-1 0,1 0 0,-1 0 0,0 0 0,1 0 0,0 0 0,-1 0 0,1 0 0,0 0 0,0-1 0,-1 1 0,1-1 0,-1-1 0,-4-8 0,0 1 0,1-1 0,1 0 0,0-1 0,0 1 0,1-1 0,1 0 0,0 1 0,-1-13 0,-1-113 0,4 126 0,2-46 0,3 0 0,2 1 0,3 0 0,2 0 0,2 1 0,44-105 0,-50 141 0,1 1 0,1 0 0,15-19 0,-22 32 0,1 0 0,-1 1 0,1-1 0,0 1 0,1 0 0,-1 0 0,1 1 0,-1-1 0,1 1 0,0 0 0,0 0 0,1 1 0,-1 0 0,1 0 0,7-2 0,-10 3 0,0 1 0,0 0 0,-1 0 0,1 0 0,0 0 0,-1 1 0,1-1 0,0 1 0,-1 0 0,1 0 0,-1 0 0,1 0 0,-1 0 0,1 0 0,-1 1 0,0-1 0,0 1 0,1-1 0,-1 1 0,0 0 0,-1 0 0,1 0 0,0 0 0,0 0 0,-1 1 0,0-1 0,1 0 0,-1 1 0,0-1 0,1 4 0,1 3 0,0-1 0,0 1 0,-1 0 0,-1-1 0,1 1 0,-1 0 0,-1 17 0,-2-7 0,-1 1 0,0-1 0,-2 1 0,0-2 0,-1 1 0,-1 0 0,-1-1 0,-1 0 0,0-1 0,-1 0 0,-14 17 0,9-13 0,-2-1 0,0-1 0,-1 0 0,-2-1 0,1-1 0,-2-1 0,-43 25 0,61-39 0,-35 16 0,37-17 0,0-1 0,-1 1 0,1-1 0,-1 1 0,1-1 0,-1 1 0,1-1 0,-1 0 0,1 0 0,-1 0 0,0 0 0,1 0 0,-1 0 0,1 0 0,-1 0 0,1-1 0,-1 1 0,1-1 0,-1 1 0,1-1 0,-3-1 0,4 1 0,0 1 0,0-1 0,-1 0 0,1 0 0,0 1 0,0-1 0,0 0 0,0 0 0,1 1 0,-1-1 0,0 0 0,0 0 0,0 1 0,0-1 0,1 0 0,-1 0 0,0 1 0,1-1 0,-1 0 0,1 1 0,-1-1 0,1 1 0,-1-1 0,1 1 0,-1-1 0,1 0 0,-1 1 0,1 0 0,0-1 0,-1 1 0,2-1 0,25-20 0,-24 19 0,15-10 0,0 1 0,1 0 0,1 2 0,-1 0 0,2 1 0,-1 1 0,1 0 0,0 2 0,0 1 0,0 0 0,42 0 0,-51 4 0,1 0 0,-1 1 0,0 1 0,1 0 0,-1 1 0,0 0 0,0 1 0,-1 0 0,1 1 0,-1 0 0,0 1 0,0 0 0,-1 0 0,1 1 0,-1 1 0,-1 0 0,0 0 0,0 1 0,0 0 0,-1 1 0,-1 0 0,7 11 0,-1 0-341,-2 1 0,-1 1-1,8 24 1,-9-17-6485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1.200"/>
    </inkml:context>
    <inkml:brush xml:id="br0">
      <inkml:brushProperty name="width" value="0.05" units="cm"/>
      <inkml:brushProperty name="height" value="0.05" units="cm"/>
      <inkml:brushProperty name="color" value="#F6630D"/>
    </inkml:brush>
  </inkml:definitions>
  <inkml:trace contextRef="#ctx0" brushRef="#br0">210 57 24575,'-1'-3'0,"1"1"0,0-1 0,-1 0 0,1 0 0,-1 1 0,0-1 0,0 0 0,0 1 0,0-1 0,0 1 0,-1-1 0,1 1 0,-1 0 0,1-1 0,-1 1 0,0 0 0,-3-3 0,4 4 0,0 0 0,0 1 0,-1-1 0,1 0 0,0 0 0,-1 1 0,1-1 0,-1 1 0,1-1 0,-1 1 0,1-1 0,-1 1 0,1 0 0,-1 0 0,1 0 0,-1 0 0,1 0 0,-1 0 0,1 0 0,-1 0 0,1 1 0,-1-1 0,1 0 0,-1 1 0,1-1 0,0 1 0,-1 0 0,1 0 0,0-1 0,-1 1 0,1 0 0,-2 2 0,-6 6 0,0 1 0,1-1 0,0 1 0,1 1 0,0 0 0,1 0 0,-7 14 0,-2 11 0,-12 39 0,19-47 0,1-1 0,2 1 0,0 1 0,2-1 0,1 0 0,2 31 0,1-44 0,0 0 0,1-1 0,0 1 0,1 0 0,1-1 0,0 0 0,1 0 0,1 0 0,0 0 0,1-1 0,0 0 0,1-1 0,13 17 0,-15-22-195,1-1 0,-1 0 0,1-1 0,0 1 0,1-1 0,15 8 0,6-1-6631</inkml:trace>
  <inkml:trace contextRef="#ctx0" brushRef="#br0" timeOffset="1">19 385 24575,'0'-10'0,"0"-7"0,9-5 0,8-5 0,10-1 0,10 4 0,7 6 0,7 6 0,-2 5 0,-8 3-8191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7.837"/>
    </inkml:context>
    <inkml:brush xml:id="br0">
      <inkml:brushProperty name="width" value="0.05" units="cm"/>
      <inkml:brushProperty name="height" value="0.05" units="cm"/>
      <inkml:brushProperty name="color" value="#F6630D"/>
    </inkml:brush>
  </inkml:definitions>
  <inkml:trace contextRef="#ctx0" brushRef="#br0">1 123 24575,'0'-14'0,"0"4"0,0 0 0,0 0 0,1 0 0,3-13 0,-4 20 0,1 1 0,0 0 0,-1 0 0,1-1 0,0 1 0,1 0 0,-1 0 0,0 0 0,1 0 0,-1 0 0,1 0 0,-1 1 0,1-1 0,0 0 0,0 1 0,-1-1 0,1 1 0,0 0 0,1 0 0,-1-1 0,0 1 0,0 1 0,4-2 0,1 0 0,0 1 0,0 1 0,0-1 0,1 1 0,-1 0 0,0 1 0,0 0 0,0 0 0,1 0 0,11 5 0,9 4 0,35 18 0,-47-21 0,74 39-238,-2 3-1,89 68 0,164 144-1170,-64-35-594,41 47 858,36 48-1434,732 738-1627,-29 29 2495,-11-12-70,674 612 1003,85-98 723,-1014-972 362,43-73 1,-691-465-73,255 100 0,-329-155 99,1-2-1,2-4 1,0-3 0,0-3-1,145 7 1,-36-28 4771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6.038"/>
    </inkml:context>
    <inkml:brush xml:id="br0">
      <inkml:brushProperty name="width" value="0.05" units="cm"/>
      <inkml:brushProperty name="height" value="0.05" units="cm"/>
      <inkml:brushProperty name="color" value="#F6630D"/>
    </inkml:brush>
  </inkml:definitions>
  <inkml:trace contextRef="#ctx0" brushRef="#br0">2217 409 24575,'1'-29'0,"0"18"0,0-1 0,-1 1 0,-1-1 0,0 1 0,-4-21 0,4 29 0,0 1 0,0 0 0,0 0 0,0-1 0,0 1 0,-1 0 0,1 0 0,-1 0 0,1 0 0,-1 0 0,0 1 0,1-1 0,-1 0 0,0 1 0,0-1 0,0 1 0,-1 0 0,1 0 0,0 0 0,0 0 0,-1 0 0,1 0 0,0 0 0,-1 1 0,1-1 0,-1 1 0,1 0 0,-1 0 0,1 0 0,-1 0 0,1 0 0,-4 1 0,-34 5 0,0 3 0,0 1 0,1 2 0,-50 21 0,74-26 0,-121 50-146,3 6-1,3 6 1,3 6-1,4 5 0,3 5 1,4 5-1,-156 158 1,181-153-110,4 3 1,-142 211-1,178-227 174,4 3-1,3 1 0,4 3 1,-48 155-1,75-194 30,1 0 0,3 1 0,2 1 0,2 0-1,3 0 1,7 92 0,-1-107 19,2 0 0,2-1 0,1 1 0,2-2 1,2 1-1,1-2 0,1 1 0,2-2 0,1 0 0,27 34 0,-17-30-32,2-2-1,1-2 1,2 0 0,64 48-1,-42-42-176,1-3-1,105 49 1,-36-33-112,1-6 1,225 51 0,-64-39-238,457 33-1,304-69-1196,413-130 478,-23-166 606,-662 34-47,-555 154 377,296-160-1,-401 180 352,-3-4 1,120-99-1,-183 127 206,0-2 0,-3-2 0,-2-2 0,-3-2 0,-1-2 0,43-74 0,-68 98-50,-1 0-1,-2-1 1,-1 0 0,-1-1 0,-2 0-1,-1-1 1,-1 0 0,-2-1 0,-1 1-1,-1-1 1,-2 0 0,-1 1-1,-2-1 1,-1 0 0,-1 1 0,-2 0-1,-1 0 1,-1 0 0,-2 1 0,-1 0-1,-2 1 1,-21-38 0,7 21-92,-3 1 0,-2 1 0,-2 2 0,-47-47 0,23 34 102,-1 4 1,-91-61 0,21 32 31,-5 5 0,-213-87-1,64 53-633,-5 13 0,-476-96 0,-623 17 81,198 154 138,9 134-663,964-74 1103,43-2 648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8.185"/>
    </inkml:context>
    <inkml:brush xml:id="br0">
      <inkml:brushProperty name="width" value="0.05" units="cm"/>
      <inkml:brushProperty name="height" value="0.05" units="cm"/>
      <inkml:brushProperty name="color" value="#F6630D"/>
    </inkml:brush>
  </inkml:definitions>
  <inkml:trace contextRef="#ctx0" brushRef="#br0">8958 0 24575,'-16'10'0,"1"0"0,1 1 0,0 0 0,0 1 0,1 1 0,1 0 0,0 1 0,-11 15 0,-4 5 0,-575 660-2981,333-389 734,-67 78 872,-65 70-1628,-66 71 1693,-61 64-925,-57 57 1389,-49 47-304,-1504 1560-75,-60-99 2579,1558-1557 5473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3.605"/>
    </inkml:context>
    <inkml:brush xml:id="br0">
      <inkml:brushProperty name="width" value="0.05" units="cm"/>
      <inkml:brushProperty name="height" value="0.05" units="cm"/>
      <inkml:brushProperty name="color" value="#F6630D"/>
    </inkml:brush>
  </inkml:definitions>
  <inkml:trace contextRef="#ctx0" brushRef="#br0">736 214 24575,'8'-8'0,"-5"6"0,0-1 0,0 1 0,-1-1 0,1 0 0,-1 0 0,0 0 0,3-4 0,-5 6 0,1 0 0,-1 0 0,0 0 0,0 0 0,0 0 0,0 0 0,0 0 0,0 0 0,0 0 0,0 0 0,0 0 0,0 0 0,0 0 0,-1 0 0,1 0 0,0 0 0,-1 0 0,1 0 0,-1 0 0,1 0 0,-1 0 0,1 1 0,-1-1 0,0 0 0,1 0 0,-1 1 0,0-1 0,1 0 0,-1 1 0,0-1 0,0 1 0,0-1 0,0 1 0,-1-1 0,-3-1 0,0-1 0,0 2 0,-1-1 0,1 0 0,-1 1 0,1 0 0,-1 0 0,1 1 0,-1 0 0,0 0 0,1 0 0,-1 0 0,1 1 0,-9 2 0,-11 3 0,-41 14 0,23-3 0,0 2 0,2 1 0,0 3 0,1 1 0,1 2 0,2 1 0,0 2 0,2 2 0,-57 64 0,78-77 0,0 1 0,1 0 0,1 1 0,0 0 0,2 1 0,1 0 0,0 0 0,1 1 0,2 0 0,-6 31 0,10-38 0,0 1 0,1-1 0,1 1 0,1-1 0,0 1 0,1-1 0,0 0 0,1 0 0,1 0 0,0 0 0,2 0 0,-1-1 0,2 0 0,0 0 0,0-1 0,13 18 0,-7-15 0,1 0 0,0-1 0,1 0 0,0-1 0,1-1 0,1-1 0,0 0 0,20 10 0,-10-9 0,0-1 0,1-1 0,1-1 0,-1-1 0,34 5 0,-16-7 0,0-2 0,1-2 0,0-2 0,-1-2 0,1-2 0,-1-3 0,51-11 0,-54 7 0,-1-2 0,0-2 0,-1-2 0,-1-1 0,0-2 0,37-25 0,-50 26 0,-1-2 0,0 0 0,-1-2 0,-2 0 0,0-2 0,-1-1 0,-2 0 0,30-48 0,-35 46 0,0-1 0,-2-1 0,-1 0 0,-2 0 0,0-1 0,-2-1 0,-1 1 0,-2-1 0,-1 0 0,0-60 0,-5 74 0,0-1 0,-1 0 0,-1 1 0,0-1 0,-2 1 0,0 0 0,0 0 0,-2 1 0,0-1 0,-1 1 0,-1 1 0,0 0 0,-1 0 0,-1 1 0,0 0 0,0 1 0,-2 0 0,0 1 0,0 0 0,-23-14 0,15 12 0,-2 2 0,0 1 0,0 1 0,-1 1 0,0 0 0,0 2 0,-1 1 0,0 1 0,0 2 0,-36-2 0,33 4 0,1 2 0,-1 1 0,1 1 0,-1 2 0,1 0 0,0 2 0,1 1 0,-1 1 0,-34 17 0,9 7-1365,14-1-5461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4.284"/>
    </inkml:context>
    <inkml:brush xml:id="br0">
      <inkml:brushProperty name="width" value="0.05" units="cm"/>
      <inkml:brushProperty name="height" value="0.05" units="cm"/>
      <inkml:brushProperty name="color" value="#F6630D"/>
    </inkml:brush>
  </inkml:definitions>
  <inkml:trace contextRef="#ctx0" brushRef="#br0">634 8 24575,'-5'10'0,"0"1"0,-1-1 0,0 0 0,-14 17 0,2-1 0,-199 311 0,125-200 0,-118 237 0,203-360 0,-6 13 0,-11 32 0,21-52 0,1-1 0,1 1 0,-1-1 0,1 1 0,0-1 0,1 1 0,-1 0 0,1-1 0,0 1 0,1 0 0,1 6 0,-1-10 0,0 0 0,1 0 0,-1-1 0,1 1 0,-1-1 0,1 1 0,0-1 0,0 0 0,0 0 0,0 0 0,0 0 0,0 0 0,1 0 0,-1 0 0,1-1 0,-1 0 0,1 1 0,-1-1 0,1 0 0,0 0 0,0 0 0,0 0 0,-1-1 0,4 1 0,8 1 0,-1-1 0,0 0 0,26-2 0,383-50 0,-194 18 0,-45 15 0,125-20 0,-298 36 0,0 0 0,1-1 0,-1 0 0,0-1 0,0 0 0,-1-1 0,1 0 0,-1 0 0,0-1 0,-1 0 0,1-1 0,-1 0 0,0 0 0,-1 0 0,0-1 0,0-1 0,-1 1 0,0-1 0,0 0 0,-1 0 0,0-1 0,-1 1 0,0-1 0,0 0 0,-1 0 0,2-12 0,0 5 0,-1 0 0,0 0 0,-1 0 0,-1 0 0,-1 0 0,-1-1 0,0 1 0,-1 0 0,-5-25 0,-8-19 0,-3 1 0,-3 1 0,-2 0 0,-3 2 0,-2 1 0,-2 1 0,-3 1 0,-61-76 0,89 124-114,0 1 1,0 0-1,-1 0 0,0 0 0,0 1 1,0 0-1,-1 0 0,1 0 0,-1 1 1,0-1-1,-8-2 0,-6 1-6712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4.720"/>
    </inkml:context>
    <inkml:brush xml:id="br0">
      <inkml:brushProperty name="width" value="0.05" units="cm"/>
      <inkml:brushProperty name="height" value="0.05" units="cm"/>
      <inkml:brushProperty name="color" value="#F6630D"/>
    </inkml:brush>
  </inkml:definitions>
  <inkml:trace contextRef="#ctx0" brushRef="#br0">25 0 24575,'-1'6'0,"1"0"0,-1 0 0,-1-1 0,1 1 0,-5 8 0,-4 22 0,8-25 0,1 0 0,1 0 0,0 0 0,0 0 0,1 0 0,0 0 0,1 0 0,1 0 0,-1-1 0,2 1 0,-1-1 0,2 1 0,-1-1 0,7 9 0,-4-8 0,1 0 0,0-1 0,0 0 0,1-1 0,1 1 0,0-2 0,0 1 0,0-2 0,1 1 0,21 10 0,-17-11 0,-1-1 0,1 0 0,1-1 0,-1-1 0,1 0 0,-1-1 0,1 0 0,0-2 0,0 0 0,0 0 0,0-2 0,0 0 0,0-1 0,0 0 0,0-2 0,-1 1 0,1-2 0,-1 0 0,25-13 0,-27 10 14,1 0-1,-1-1 0,-1 0 0,0-1 1,0-1-1,-1 0 0,-1 0 1,12-16-1,-18 20-100,1 0-1,-1 0 1,0 0 0,0 0-1,-1-1 1,0 0 0,-1 0-1,0 0 1,0 0-1,0 0 1,-1 0 0,0 0-1,-1 0 1,0-1 0,0 1-1,-3-15 1,-3-2-6739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5.086"/>
    </inkml:context>
    <inkml:brush xml:id="br0">
      <inkml:brushProperty name="width" value="0.05" units="cm"/>
      <inkml:brushProperty name="height" value="0.05" units="cm"/>
      <inkml:brushProperty name="color" value="#F6630D"/>
    </inkml:brush>
  </inkml:definitions>
  <inkml:trace contextRef="#ctx0" brushRef="#br0">154 141 24575,'-10'-3'0,"10"3"0,0 0 0,0 0 0,1 0 0,-1 1 0,0-1 0,0 0 0,0 0 0,0 0 0,0 0 0,0 0 0,0 1 0,0-1 0,0 0 0,0 0 0,0 0 0,0 0 0,0 1 0,0-1 0,-1 0 0,1 0 0,0 0 0,0 0 0,0 0 0,0 0 0,0 1 0,0-1 0,0 0 0,0 0 0,0 0 0,0 0 0,-1 0 0,1 0 0,0 0 0,0 0 0,0 1 0,0-1 0,0 0 0,0 0 0,-1 0 0,1 0 0,0 0 0,0 0 0,0 0 0,0 0 0,0 0 0,-1 0 0,1 0 0,0 0 0,0 0 0,0 0 0,0 0 0,-1 0 0,1 0 0,0 0 0,0 0 0,0 0 0,0 0 0,0 0 0,-1-1 0,1 3 0,0 0 0,0 0 0,0 0 0,-1 0 0,1 0 0,-1 0 0,1 0 0,-1 0 0,0-1 0,0 1 0,0 0 0,0 0 0,0-1 0,0 1 0,0-1 0,0 1 0,-1-1 0,1 1 0,-1-1 0,1 0 0,-1 0 0,1 0 0,-1 0 0,0 0 0,0 0 0,1 0 0,-1 0 0,0-1 0,0 1 0,0-1 0,0 1 0,0-1 0,-2 0 0,0 1 0,-1 0 0,1 0 0,-1-1 0,1 1 0,-1-1 0,1 0 0,-1-1 0,0 1 0,1-1 0,-1 0 0,1 0 0,0 0 0,-7-4 0,9 4 0,0 0 0,0 0 0,0 0 0,1-1 0,-1 1 0,0-1 0,1 1 0,-1-1 0,1 0 0,0 1 0,0-1 0,0 0 0,0 0 0,0 0 0,0 0 0,0 0 0,0 0 0,1 0 0,-1 0 0,1 0 0,-1-4 0,1 3 0,1-1 0,-1 0 0,1 1 0,-1-1 0,1 1 0,1-1 0,-1 1 0,0-1 0,1 1 0,0 0 0,3-6 0,1 1 0,0 0 0,0 0 0,1 1 0,0 0 0,0 1 0,1-1 0,0 1 0,15-9 0,-15 12-273,1-1 0,0 1 0,-1 1 0,14-3 0,3 1-6553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5.439"/>
    </inkml:context>
    <inkml:brush xml:id="br0">
      <inkml:brushProperty name="width" value="0.05" units="cm"/>
      <inkml:brushProperty name="height" value="0.05" units="cm"/>
      <inkml:brushProperty name="color" value="#F6630D"/>
    </inkml:brush>
  </inkml:definitions>
  <inkml:trace contextRef="#ctx0" brushRef="#br0">109 51 24575,'0'-1'0,"1"0"0,-1 0 0,1 1 0,0-1 0,-1 0 0,1 0 0,0 1 0,0-1 0,0 1 0,-1-1 0,1 1 0,0-1 0,0 1 0,0-1 0,0 1 0,0 0 0,0 0 0,0-1 0,0 1 0,0 0 0,0 0 0,0 0 0,0 0 0,0 0 0,0 0 0,0 0 0,-1 0 0,1 1 0,0-1 0,0 0 0,0 0 0,0 1 0,0-1 0,0 1 0,1 0 0,-1 0 0,0 0 0,0 1 0,0-1 0,-1 0 0,1 1 0,0-1 0,0 1 0,-1-1 0,1 1 0,-1-1 0,0 1 0,1 0 0,-1-1 0,0 1 0,0 0 0,0-1 0,0 1 0,0-1 0,0 1 0,-1 2 0,-1 3 0,0-1 0,-1 0 0,0-1 0,0 1 0,0 0 0,0-1 0,-1 0 0,0 1 0,0-1 0,-10 8 0,11-10 0,0 0 0,0 0 0,0-1 0,0 1 0,-1-1 0,1 1 0,-1-1 0,0 0 0,1-1 0,-1 1 0,0-1 0,0 1 0,0-1 0,0-1 0,0 1 0,-1 0 0,1-1 0,-4 0 0,6 0 0,1-1 0,-1 1 0,0-1 0,1 0 0,0 1 0,-1-1 0,1 0 0,-1 0 0,1 0 0,0 0 0,0 0 0,-1 0 0,1 0 0,0-1 0,0 1 0,0 0 0,0-1 0,0 1 0,1 0 0,-1-1 0,0 1 0,1-1 0,-1 1 0,1-1 0,-1 0 0,1 1 0,0-1 0,0 0 0,0 1 0,0-1 0,0-2 0,0-2 0,0 0 0,1 1 0,0-1 0,0 0 0,0 1 0,1-1 0,4-9 0,-3 9 11,1-1 0,-1 1 0,2 0 0,-1 0 0,1 0 0,0 1-1,0 0 1,0 0 0,1 0 0,7-5 0,-9 8-79,-1 0 1,0 0-1,1 0 1,-1 1-1,1-1 1,-1 1-1,1 0 1,-1 0-1,1 0 1,0 0-1,0 1 1,0 0-1,-1 0 1,1 0-1,0 0 1,0 0-1,0 1 1,-1-1-1,1 1 1,0 0-1,4 2 1,11 8-6759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6.183"/>
    </inkml:context>
    <inkml:brush xml:id="br0">
      <inkml:brushProperty name="width" value="0.05" units="cm"/>
      <inkml:brushProperty name="height" value="0.05" units="cm"/>
      <inkml:brushProperty name="color" value="#F6630D"/>
    </inkml:brush>
  </inkml:definitions>
  <inkml:trace contextRef="#ctx0" brushRef="#br0">118 104 24575,'-37'1'0,"-35"-3"0,63-2 0,19 0 0,24-3 0,267-11 0,-182 14 0,149-7-206,546-38-1492,-761 43-4589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6.532"/>
    </inkml:context>
    <inkml:brush xml:id="br0">
      <inkml:brushProperty name="width" value="0.05" units="cm"/>
      <inkml:brushProperty name="height" value="0.05" units="cm"/>
      <inkml:brushProperty name="color" value="#F6630D"/>
    </inkml:brush>
  </inkml:definitions>
  <inkml:trace contextRef="#ctx0" brushRef="#br0">1 55 24575,'0'-1'0,"1"-1"0,-1 1 0,1 0 0,-1-1 0,1 1 0,0 0 0,0 0 0,-1 0 0,1 0 0,0 0 0,0 0 0,0 0 0,0 0 0,0 0 0,1 0 0,-1 0 0,0 1 0,0-1 0,1 0 0,-1 1 0,2-1 0,31-12 0,-32 13 0,15-5 0,0 1 0,0 0 0,0 1 0,0 1 0,1 1 0,-1 1 0,1 0 0,17 3 0,-27-2 0,0 0 0,0 1 0,-1 0 0,1 0 0,0 1 0,-1 0 0,0 0 0,1 1 0,-2 0 0,1 1 0,0-1 0,-1 1 0,0 0 0,0 1 0,0-1 0,0 1 0,-1 0 0,0 1 0,6 10 0,-4-2 10,0 1 0,0 0 0,-2 0 0,0 1 0,-1 0 0,0-1 0,-2 2 0,0-1 0,-1 0 0,0 0 0,-4 29 0,1-26-159,-1 0 1,-1 0-1,-1 0 1,0-1-1,-2 0 1,0 0-1,-1 0 1,-1-1-1,-17 26 1,-7-1-6678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7.407"/>
    </inkml:context>
    <inkml:brush xml:id="br0">
      <inkml:brushProperty name="width" value="0.05" units="cm"/>
      <inkml:brushProperty name="height" value="0.05" units="cm"/>
      <inkml:brushProperty name="color" value="#F6630D"/>
    </inkml:brush>
  </inkml:definitions>
  <inkml:trace contextRef="#ctx0" brushRef="#br0">79 437 24575,'-2'-16'0,"-4"13"0,5 4 0,0 0 0,0 0 0,0 0 0,0 0 0,0 0 0,0 1 0,0-1 0,0 0 0,0 1 0,0-1 0,1 0 0,-1 1 0,1-1 0,-1 1 0,0 2 0,-8 36 0,1 2 0,2-1 0,2 1 0,2 55 0,-3 20 0,1-99 0,4-18 0,0 0 0,0 0 0,0 0 0,0 0 0,0 0 0,-1 0 0,1 0 0,0 1 0,0-1 0,0 0 0,0 0 0,0 0 0,-1 0 0,1 0 0,0 0 0,0 0 0,0 0 0,0 0 0,0 0 0,-1 0 0,1 0 0,0 0 0,0 0 0,0 0 0,0 0 0,0-1 0,-1 1 0,1 0 0,0 0 0,0 0 0,0 0 0,0 0 0,0 0 0,0 0 0,-1 0 0,1 0 0,0-1 0,0 1 0,0 0 0,0 0 0,0 0 0,0 0 0,0 0 0,0-1 0,0 1 0,0 0 0,0 0 0,0 0 0,0 0 0,-10-34 0,7-12 0,3-1 0,1 0 0,3 0 0,1 1 0,3 0 0,1 0 0,27-77 0,-26 96 0,0 0 0,2 1 0,0 0 0,2 0 0,1 2 0,1 0 0,34-38 0,-40 51 0,0 1 0,1 0 0,0 1 0,0 0 0,1 1 0,0 1 0,1-1 0,0 2 0,0 0 0,0 0 0,1 2 0,0-1 0,0 2 0,0 0 0,0 0 0,0 2 0,21-1 0,-16 3 0,0 0 0,-1 1 0,1 2 0,-1 0 0,0 0 0,0 2 0,0 0 0,-1 1 0,19 11 0,-24-11 0,0 0 0,-1 0 0,0 1 0,0 1 0,-1 0 0,0 0 0,-1 1 0,0 1 0,-1-1 0,0 1 0,0 1 0,-1-1 0,8 18 0,-12-21 0,-1-1 0,1 0 0,-1 1 0,-1 0 0,1 0 0,-1-1 0,-1 1 0,1 0 0,-1 0 0,-1 0 0,0 0 0,0 0 0,-2 8 0,0-5 0,-1-1 0,0 0 0,-1 0 0,1-1 0,-2 1 0,0-1 0,0 0 0,-12 13 0,0-3 0,-1-2 0,-1 0 0,0-1 0,-2-1 0,1-1 0,-2-1 0,-27 12 0,28-14 0,22-11 0,0 0 0,1 0 0,-1 0 0,0 0 0,0 0 0,0 0 0,1 0 0,-1 0 0,0 0 0,0 0 0,0 0 0,1 0 0,-1 0 0,0 0 0,0 0 0,0 0 0,0 0 0,1 1 0,-1-1 0,0 0 0,0 0 0,0 0 0,0 0 0,0 0 0,1 1 0,-1-1 0,0 0 0,0 0 0,0 0 0,0 0 0,0 1 0,0-1 0,0 0 0,0 0 0,0 0 0,0 1 0,0-1 0,0 0 0,0 0 0,0 1 0,0-1 0,0 0 0,0 0 0,0 0 0,0 1 0,0-1 0,0 0 0,0 0 0,0 0 0,0 0 0,0 1 0,0-1 0,0 0 0,-1 0 0,1 0 0,0 0 0,0 1 0,0-1 0,0 0 0,0 0 0,-1 0 0,1 0 0,24 3 0,-20-3 0,153 20 0,-139-17 0,-1 1 0,0 1 0,-1 1 0,1 0 0,-1 2 0,30 17 0,-41-23 0,-1 2 0,0-1 0,0 0 0,0 1 0,0-1 0,-1 1 0,1 0 0,-1 1 0,0-1 0,0 0 0,-1 1 0,1 0 0,-1 0 0,0-1 0,0 1 0,-1 0 0,1 1 0,-1-1 0,1 7 0,-2-8 0,-1 0 0,1 0 0,-1 0 0,0 0 0,0 0 0,0 0 0,0 0 0,0 0 0,-1 0 0,0-1 0,0 1 0,0 0 0,0-1 0,-1 0 0,1 1 0,-1-1 0,0 0 0,0 0 0,0-1 0,0 1 0,-1-1 0,1 1 0,-1-1 0,1 0 0,-5 1 0,-9 5 0,-1-1 0,0-1 0,0 0 0,-1-2 0,0 0 0,-32 2 0,11-4 0,0-1 0,-48-6 0,71 3-227,0-1-1,0 0 1,0-2-1,0 0 1,-24-10-1,-4-9-6598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7.754"/>
    </inkml:context>
    <inkml:brush xml:id="br0">
      <inkml:brushProperty name="width" value="0.05" units="cm"/>
      <inkml:brushProperty name="height" value="0.05" units="cm"/>
      <inkml:brushProperty name="color" value="#F6630D"/>
    </inkml:brush>
  </inkml:definitions>
  <inkml:trace contextRef="#ctx0" brushRef="#br0">0 86 24575,'38'-9'0,"0"2"0,0 1 0,0 2 0,1 2 0,40 2 0,-48 0 0,87 2 0,79-4 0,-188 2 0,0-1 0,0 0 0,-1-1 0,14-3 0,-22 5 0,0 0 0,1 0 0,-1-1 0,0 1 0,1 0 0,-1 0 0,0 0 0,1 0 0,-1 0 0,0 0 0,1 0 0,-1-1 0,0 1 0,0 0 0,1 0 0,-1 0 0,0-1 0,0 1 0,1 0 0,-1 0 0,0-1 0,0 1 0,0 0 0,1 0 0,-1-1 0,0 1 0,0 0 0,0-1 0,0 1 0,0 0 0,0-1 0,0 1 0,0 0 0,0-1 0,0 1 0,0 0 0,0 0 0,0-1 0,0 1 0,0-1 0,-13-9 0,-21-3 0,10 8 0,0 1 0,-1 1 0,-27 0 0,45 2 0,-1 2 0,0-1 0,1 1 0,-1 0 0,1 0 0,-1 1 0,1 0 0,0 0 0,-1 1 0,1 0 0,0 0 0,1 1 0,-1-1 0,-8 7 0,11-5 0,0 0 0,0 0 0,1 0 0,-1 0 0,1 1 0,0 0 0,1-1 0,-1 1 0,1 0 0,0 0 0,0 0 0,1 0 0,0 1 0,0-1 0,1 0 0,-1 0 0,2 8 0,0 14 0,1 1 0,10 40 0,-8-47 0,12 70-682,54 168-1,-56-224-6143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6.621"/>
    </inkml:context>
    <inkml:brush xml:id="br0">
      <inkml:brushProperty name="width" value="0.05" units="cm"/>
      <inkml:brushProperty name="height" value="0.05" units="cm"/>
      <inkml:brushProperty name="color" value="#F6630D"/>
    </inkml:brush>
  </inkml:definitions>
  <inkml:trace contextRef="#ctx0" brushRef="#br0">604 495 24575,'0'-4'0,"0"0"0,0-1 0,0 1 0,0 0 0,-1 0 0,0 0 0,1 0 0,-2 0 0,1 0 0,0 0 0,-1 0 0,0 1 0,0-1 0,0 1 0,0-1 0,0 1 0,-1-1 0,0 1 0,1 0 0,-1 0 0,-1 1 0,1-1 0,0 1 0,0-1 0,-1 1 0,0 0 0,1 0 0,-1 0 0,0 1 0,0 0 0,0-1 0,0 1 0,0 0 0,0 1 0,0-1 0,-6 1 0,-5-1 0,0 1 0,0 1 0,0 0 0,0 1 0,0 1 0,0 0 0,1 1 0,-1 0 0,1 1 0,0 1 0,1 0 0,-1 1 0,-18 13 0,8-3 0,0 1 0,1 1 0,1 1 0,1 1 0,-35 44 0,40-43 0,1 0 0,2 1 0,0 1 0,1 0 0,1 0 0,-14 52 0,22-64 0,0 0 0,1 0 0,0 0 0,1 0 0,0 0 0,1 0 0,0 0 0,1 1 0,0-1 0,1 0 0,1 0 0,0 0 0,0-1 0,1 1 0,1-1 0,0 0 0,10 16 0,-12-22 0,0 0 0,1-1 0,0 1 0,0-1 0,0 0 0,0 0 0,1 0 0,-1-1 0,1 0 0,0 1 0,0-2 0,0 1 0,1-1 0,-1 1 0,1-1 0,-1-1 0,1 1 0,0-1 0,-1 0 0,1 0 0,0-1 0,0 0 0,0 0 0,-1 0 0,12-3 0,-4 0 0,-1 0 0,1-1 0,-1-1 0,0 0 0,-1-1 0,1 0 0,-1 0 0,0-2 0,-1 1 0,17-16 0,3-7 0,-2-1 0,-1-1 0,-1-1 0,-2-1 0,-1-2 0,30-66 0,-16 18 0,50-177 0,-71 203 0,-3-1 0,-2 0 0,5-106 0,-19 123 0,-4 29 0,7 13 0,-1 0 0,1 0 0,-1 0 0,1 0 0,-1 0 0,1 0 0,-1 0 0,1 0 0,0 0 0,-1 1 0,1-1 0,-1 0 0,1 0 0,0 0 0,-1 1 0,1-1 0,-1 0 0,1 1 0,0-1 0,-1 0 0,1 1 0,0-1 0,0 0 0,-1 1 0,1-1 0,0 1 0,0-1 0,0 0 0,-1 1 0,1-1 0,0 1 0,0 0 0,-6 11 0,1 0 0,0 0 0,1 1 0,1 0 0,-3 13 0,-8 74 0,10-62 0,-2 20 0,2 0 0,3 0 0,8 75 0,-3-94 0,2-1 0,2 0 0,1-1 0,2 0 0,31 69 0,-21-70-1365,-1-11-5461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8.186"/>
    </inkml:context>
    <inkml:brush xml:id="br0">
      <inkml:brushProperty name="width" value="0.05" units="cm"/>
      <inkml:brushProperty name="height" value="0.05" units="cm"/>
      <inkml:brushProperty name="color" value="#F6630D"/>
    </inkml:brush>
  </inkml:definitions>
  <inkml:trace contextRef="#ctx0" brushRef="#br0">1 254 24575,'2'-2'0,"0"0"0,1 0 0,-1 0 0,1 0 0,0 0 0,-1 1 0,1-1 0,0 1 0,0 0 0,0 0 0,0 0 0,0 0 0,0 0 0,0 1 0,0-1 0,1 1 0,-1 0 0,0 0 0,0 0 0,0 0 0,0 1 0,1-1 0,-1 1 0,5 2 0,-3-2 0,-1 1 0,0 0 0,1 1 0,-1-1 0,0 1 0,0 0 0,0 0 0,-1 0 0,1 0 0,-1 1 0,0 0 0,0-1 0,0 1 0,0 0 0,3 7 0,5 19 0,0 0 0,-2 1 0,-2 1 0,0-1 0,2 47 0,0-12 0,-9-64 0,7 40 0,-2 1 0,-1 51 0,-4-92 0,0 0 0,0 1 0,0-1 0,0 0 0,-1 1 0,1-1 0,-1 0 0,1 1 0,-1-1 0,0 0 0,0 0 0,0 0 0,0 0 0,-1 0 0,1 0 0,-1 0 0,1 0 0,-1-1 0,1 1 0,-1 0 0,-3 1 0,4-2 0,-1-1 0,1 0 0,-1 1 0,1-1 0,-1 0 0,1 0 0,-1 0 0,1 0 0,-1 0 0,0 0 0,1-1 0,-1 1 0,1 0 0,-1-1 0,1 1 0,0-1 0,-1 0 0,1 1 0,-1-1 0,1 0 0,0 0 0,0 0 0,-1 0 0,1 0 0,0 0 0,0 0 0,0-1 0,0 1 0,0 0 0,1 0 0,-1-1 0,-1-2 0,-4-6 0,1 0 0,0 0 0,0-1 0,1 0 0,1 0 0,0 0 0,0 0 0,-1-14 0,-3-96 0,7 105 0,-2-50 0,13-104 0,-8 145 0,1 1 0,2 0 0,0 0 0,2 0 0,0 0 0,2 1 0,18-31 0,-24 47 0,0 1 0,1-1 0,0 1 0,0 0 0,1 0 0,-1 1 0,1-1 0,1 1 0,-1 1 0,1-1 0,0 1 0,-1 0 0,2 1 0,14-6 0,-13 7 0,1 0 0,0 0 0,0 1 0,-1 0 0,1 1 0,0 0 0,0 0 0,0 1 0,0 0 0,-1 1 0,11 3 0,-7-1 0,-1 0 0,1 1 0,-1 1 0,0 0 0,0 0 0,-1 1 0,0 1 0,0 0 0,0 0 0,-1 1 0,-1 0 0,1 1 0,-2 0 0,1 1 0,-1-1 0,-1 2 0,12 22 0,-18-30 0,1 1 0,0-1 0,-1 1 0,0-1 0,0 1 0,-1 0 0,1 0 0,-1 0 0,0-1 0,0 1 0,-1 0 0,1 0 0,-1 0 0,0-1 0,0 1 0,-1 0 0,1-1 0,-1 1 0,0-1 0,0 0 0,-1 0 0,1 0 0,-1 0 0,0 0 0,0 0 0,0 0 0,-1-1 0,1 0 0,-1 0 0,-6 5 0,-4 1 0,0 0 0,0-1 0,-1-1 0,-1 0 0,1-1 0,-1 0 0,-28 5 0,6-4-682,-52 2-1,32-6-6143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8.635"/>
    </inkml:context>
    <inkml:brush xml:id="br0">
      <inkml:brushProperty name="width" value="0.05" units="cm"/>
      <inkml:brushProperty name="height" value="0.05" units="cm"/>
      <inkml:brushProperty name="color" value="#F6630D"/>
    </inkml:brush>
  </inkml:definitions>
  <inkml:trace contextRef="#ctx0" brushRef="#br0">2989 93 24575,'-29'-13'0,"0"2"0,-1 0 0,0 2 0,-56-10 0,-130-4 0,97 17-190,-2 6-1,1 4 1,1 6 0,0 6-1,0 4 1,-198 62-1,194-41 1,3 6 0,1 5-1,3 5 1,3 5-1,2 5 1,-114 91 0,148-96 102,2 3 1,3 4 0,-64 79 0,105-111 48,2 2 0,2 0 1,2 2-1,1 1 0,2 1 1,2 1-1,2 0 0,-16 61 0,29-81 32,0 0-1,2 1 0,0-1 0,2 1 0,1-1 0,0 1 1,2 0-1,1-1 0,1 0 0,1 0 0,1 0 1,1 0-1,2-1 0,0 0 0,1-1 0,1 0 1,1-1-1,1 0 0,1 0 0,1-2 0,19 21 1,-6-14-21,1-1 0,1-1 1,1-1-1,1-2 0,1-2 1,0-1-1,72 28 0,-20-18-109,0-3 0,120 19 0,-46-20-26,0-8 0,2-7 0,259-17 0,-192-15 67,436-100-1,-481 75 103,320-130-1,-413 138-28,-2-4 0,-1-4-1,-3-4 1,-2-3-1,95-84 1,-139 104-57,-1-2 1,-1-1-1,-3-2 0,-1-1 1,-2-2-1,48-92 1,-65 107 36,-2 0 1,-1-1-1,-1-1 1,-1 1-1,6-48 0,-12 54 30,-1-1 0,-1 1-1,-1 0 1,-1 0-1,-1-1 1,-1 1 0,-14-44-1,10 43 15,-2 1 0,-1 0 0,0 1 0,-2 0 0,-1 0 0,0 2 0,-24-27 0,13 21 3,-2 1 0,0 1 0,-1 1 0,-49-30 0,13 18 7,-2 2-1,-1 3 1,-1 3-1,-110-29 0,28 22-128,-2 7 0,-254-14-1,199 33-1736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0.134"/>
    </inkml:context>
    <inkml:brush xml:id="br0">
      <inkml:brushProperty name="width" value="0.05" units="cm"/>
      <inkml:brushProperty name="height" value="0.05" units="cm"/>
      <inkml:brushProperty name="color" value="#F6630D"/>
    </inkml:brush>
  </inkml:definitions>
  <inkml:trace contextRef="#ctx0" brushRef="#br0">377 152 24575,'2'-3'0,"1"0"0,-1 1 0,0-1 0,0-1 0,0 1 0,-1 0 0,1 0 0,-1-1 0,1 1 0,-1-1 0,0 1 0,-1-1 0,1 1 0,-1-1 0,1 0 0,-1 1 0,0-1 0,0 1 0,-1-1 0,1 0 0,-1 1 0,0-1 0,0 1 0,0-1 0,-3-5 0,3 5 0,-1 0 0,0 1 0,0-1 0,0 1 0,0 0 0,-1 0 0,1 0 0,-1 0 0,0 0 0,1 0 0,-2 1 0,1-1 0,0 1 0,0 0 0,-1 0 0,1 0 0,-1 0 0,1 1 0,-1-1 0,0 1 0,0 0 0,0 0 0,-4 0 0,0 1 0,1 1 0,0 0 0,-1 0 0,1 1 0,0 0 0,0 0 0,0 1 0,0 0 0,1 0 0,-1 0 0,1 1 0,-1 0 0,1 0 0,1 1 0,-1 0 0,0 0 0,1 0 0,0 0 0,-6 9 0,-5 7 0,1 1 0,1 0 0,1 1 0,-11 28 0,3-4 0,3 1 0,1 0 0,-13 71 0,26-96 0,0 1 0,1 1 0,2-1 0,1 0 0,0 0 0,2 1 0,1-1 0,1 0 0,8 30 0,-9-45 0,1 0 0,-1-1 0,1 1 0,1-1 0,-1 0 0,1 0 0,1-1 0,0 0 0,0 0 0,0 0 0,1 0 0,0-1 0,0 0 0,0-1 0,1 1 0,0-2 0,12 7 0,-11-7 0,1-1 0,0 0 0,0 0 0,1-1 0,-1 0 0,1 0 0,-1-2 0,1 1 0,-1-1 0,1-1 0,-1 0 0,1 0 0,-1-1 0,0 0 0,12-5 0,-6 1 0,-1 0 0,0-2 0,0 0 0,0 0 0,-1-2 0,0 1 0,-1-2 0,0 0 0,-1 0 0,0-1 0,-1-1 0,11-16 0,-9 11 0,-1-2 0,-1 1 0,0-1 0,-2-1 0,0 0 0,-2 0 0,0-1 0,5-32 0,-11 43 0,-4 10 0,-4 17 0,4-4-62,1 1 0,0-1 0,0 0 0,2 1 0,-1-1 0,2 1 0,0-1 0,0 1 0,1-1 0,1 0 0,0 0 0,0 0-1,1 0 1,1 0 0,0-1 0,0 0 0,1 0 0,1 0 0,0-1 0,0 0 0,10 10 0,12 4-6764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0.492"/>
    </inkml:context>
    <inkml:brush xml:id="br0">
      <inkml:brushProperty name="width" value="0.05" units="cm"/>
      <inkml:brushProperty name="height" value="0.05" units="cm"/>
      <inkml:brushProperty name="color" value="#F6630D"/>
    </inkml:brush>
  </inkml:definitions>
  <inkml:trace contextRef="#ctx0" brushRef="#br0">54 477 24575,'0'-5'0,"0"-6"0,0-5 0,-5 3 0,-1 10 0,0 9 0,1 9 0,-3 11 0,0 10 0,1 4 0,2 0 0,2-3 0,5-2 0,8-8 0,2-8-8191</inkml:trace>
  <inkml:trace contextRef="#ctx0" brushRef="#br0" timeOffset="1">109 13 24575,'0'-5'0,"-4"-1"0,-3 5 0,-3 7 0,-1 7 0,-3 6 0,0 5 0,4-3-8191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1.005"/>
    </inkml:context>
    <inkml:brush xml:id="br0">
      <inkml:brushProperty name="width" value="0.05" units="cm"/>
      <inkml:brushProperty name="height" value="0.05" units="cm"/>
      <inkml:brushProperty name="color" value="#F6630D"/>
    </inkml:brush>
  </inkml:definitions>
  <inkml:trace contextRef="#ctx0" brushRef="#br0">0 129 24575,'2'1'0,"0"-1"0,0 1 0,0-1 0,0 1 0,0 0 0,0-1 0,0 1 0,-1 0 0,1 0 0,0 1 0,-1-1 0,1 0 0,-1 0 0,3 3 0,21 25 0,-14-16 0,7 9 0,-1 2 0,-1 1 0,-1 0 0,-1 0 0,-2 2 0,14 39 0,-16-41 0,-9-23 0,-1-1 0,0 0 0,1 0 0,-1 1 0,1-1 0,0 0 0,-1 0 0,1 0 0,0 1 0,-1-1 0,1 0 0,0 0 0,0 0 0,0 0 0,0-1 0,0 1 0,0 0 0,0 0 0,1-1 0,-1 1 0,0 0 0,0-1 0,3 2 0,-3-3 0,1 1 0,-1 0 0,1-1 0,-1 1 0,0-1 0,1 1 0,-1-1 0,0 0 0,1 1 0,-1-1 0,0 0 0,0 0 0,0 0 0,0 0 0,0 0 0,0 0 0,0 0 0,1-2 0,7-10 0,-1 0 0,-1-1 0,8-18 0,-9 20 0,15-36 0,-15 31 0,1 1 0,1 0 0,0 0 0,1 1 0,14-19 0,-22 33 0,-1 1 0,1-1 0,-1 0 0,1 0 0,-1 0 0,1 1 0,0-1 0,-1 0 0,1 1 0,0-1 0,0 1 0,0-1 0,-1 1 0,1-1 0,0 1 0,0-1 0,0 1 0,0 0 0,0 0 0,0-1 0,0 1 0,0 0 0,0 0 0,0 0 0,-1 0 0,1 0 0,0 0 0,0 0 0,0 1 0,0-1 0,0 0 0,0 0 0,0 1 0,0-1 0,0 0 0,0 1 0,-1-1 0,1 1 0,0-1 0,0 1 0,0 0 0,-1-1 0,1 1 0,0 0 0,-1-1 0,1 1 0,-1 0 0,1 0 0,-1 0 0,1 0 0,-1-1 0,1 1 0,-1 1 0,5 9 0,0 0 0,-1 0 0,4 21 0,-3-12 0,-2-11 0,0-1 0,1 1 0,-1-1 0,2 1 0,-1-1 0,1-1 0,0 1 0,1-1 0,0 1 0,9 7 0,-10-11 0,0-1 0,0 1 0,0-1 0,1 0 0,-1 0 0,1-1 0,0 1 0,0-1 0,0-1 0,0 1 0,0-1 0,0 0 0,1-1 0,-1 1 0,0-1 0,9-1 0,-3 0 0,0 0 0,0-1 0,0-1 0,-1 0 0,1 0 0,-1-1 0,0-1 0,0 0 0,0 0 0,0-1 0,-1 0 0,0-1 0,0 0 0,11-12 0,-10 8 0,-1 0 0,-1-1 0,0 0 0,0-1 0,-1 0 0,-1 0 0,0-1 0,-1 0 0,0 0 0,7-29 0,-4 11 0,-6 24 0,0 0 0,0 0 0,-1 0 0,-1-1 0,1 1 0,-1 0 0,-1-1 0,1 1 0,-1-1 0,-2-12 0,2 20 0,-1 0 0,1-1 0,-1 1 0,1 0 0,-1 0 0,1 0 0,-1 0 0,0 0 0,0 0 0,1 0 0,-1 0 0,0 0 0,0 0 0,0 0 0,0 0 0,0 0 0,0 1 0,0-1 0,0 0 0,-1 1 0,1-1 0,0 1 0,0-1 0,0 1 0,-1 0 0,1 0 0,0-1 0,0 1 0,-1 0 0,1 0 0,0 0 0,-1 0 0,1 0 0,0 1 0,0-1 0,-1 0 0,1 1 0,0-1 0,0 0 0,0 1 0,-1-1 0,1 1 0,0 0 0,0 0 0,-1 0 0,-5 3 0,0 0 0,0 1 0,1 0 0,-1 0 0,-10 12 0,-3 7 0,0 0 0,2 1 0,1 2 0,1-1 0,1 2 0,1 0 0,-13 41 0,26-65 0,-1 1 0,1 0 0,0 0 0,0 0 0,1 0 0,0 0 0,0 0 0,0 1 0,0-1 0,1 0 0,0 0 0,0 0 0,0 0 0,0-1 0,1 1 0,0 0 0,0 0 0,0-1 0,1 1 0,0-1 0,5 7 0,-4-7 0,0 0 0,1 0 0,-1 0 0,1-1 0,0 0 0,0 0 0,0 0 0,0-1 0,0 1 0,1-1 0,-1-1 0,1 1 0,-1-1 0,1 0 0,0 0 0,0 0 0,-1-1 0,1 0 0,7-1 0,30-6-1365,-2-4-5461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1.835"/>
    </inkml:context>
    <inkml:brush xml:id="br0">
      <inkml:brushProperty name="width" value="0.05" units="cm"/>
      <inkml:brushProperty name="height" value="0.05" units="cm"/>
      <inkml:brushProperty name="color" value="#F6630D"/>
    </inkml:brush>
  </inkml:definitions>
  <inkml:trace contextRef="#ctx0" brushRef="#br0">28 175 24575,'-1'-4'0,"0"0"0,0-1 0,0 1 0,0 0 0,-1 0 0,0 1 0,0-1 0,-4-7 0,6 11 0,0 0 0,0 0 0,0 0 0,0 0 0,-1 0 0,1-1 0,0 1 0,0 0 0,0 0 0,0 0 0,-1 0 0,1 0 0,0 0 0,0 0 0,0-1 0,0 1 0,-1 0 0,1 0 0,0 0 0,0 0 0,0 0 0,-1 0 0,1 0 0,0 0 0,0 0 0,0 0 0,-1 0 0,1 0 0,0 0 0,0 0 0,0 1 0,-1-1 0,1 0 0,0 0 0,0 0 0,0 0 0,0 0 0,-1 0 0,1 0 0,0 0 0,0 1 0,0-1 0,0 0 0,0 0 0,-1 0 0,1 0 0,0 1 0,0-1 0,0 0 0,0 0 0,0 0 0,0 0 0,0 1 0,0-1 0,0 0 0,0 0 0,0 0 0,0 1 0,0-1 0,0 0 0,0 0 0,0 0 0,0 1 0,0-1 0,0 0 0,0 0 0,0 0 0,0 1 0,0-1 0,-2 18 0,2-18 0,0 29 0,1-1 0,9 50 0,-1-6 0,-7-18 0,-3-38 0,1-1 0,1 1 0,1 0 0,1-1 0,3 16 0,-6-30 0,0 0 0,1 0 0,-1-1 0,0 1 0,0 0 0,0 0 0,1-1 0,-1 1 0,0 0 0,1 0 0,-1-1 0,0 1 0,1 0 0,-1-1 0,1 1 0,-1-1 0,1 1 0,0-1 0,-1 1 0,1-1 0,0 1 0,-1-1 0,1 1 0,0-1 0,-1 0 0,1 1 0,0-1 0,-1 0 0,1 0 0,0 0 0,0 0 0,1 1 0,0-2 0,-1 0 0,1 0 0,0 0 0,-1 0 0,0 0 0,1 0 0,-1 0 0,0 0 0,1-1 0,-1 1 0,0-1 0,0 1 0,1-3 0,6-9 0,0-1 0,6-18 0,-14 31 0,51-131 0,71-158 0,-119 286 0,0-1 0,0 1 0,0 0 0,0-1 0,1 1 0,-1 1 0,8-7 0,-11 10 0,0 0 0,1 0 0,-1-1 0,1 1 0,-1 0 0,0 0 0,1-1 0,-1 1 0,0 0 0,1 0 0,-1 0 0,1 0 0,-1-1 0,1 1 0,-1 0 0,0 0 0,1 0 0,-1 0 0,1 0 0,-1 0 0,1 0 0,-1 0 0,1 0 0,-1 1 0,0-1 0,1 0 0,-1 0 0,1 0 0,-1 0 0,0 1 0,1-1 0,0 1 0,0 0 0,-1 1 0,1-1 0,-1 1 0,1 0 0,-1 0 0,1-1 0,-1 1 0,0 0 0,0 0 0,0-1 0,0 1 0,0 0 0,0 0 0,-1 1 0,-22 137 0,13-96 0,3 2 0,-4 88 0,11-130 0,1 0 0,-1 0 0,1 0 0,0-1 0,-1 1 0,2 0 0,0 3 0,-1-6 0,-1-1 0,0 1 0,0-1 0,1 1 0,-1-1 0,0 0 0,1 1 0,-1-1 0,0 1 0,1-1 0,-1 0 0,1 1 0,-1-1 0,1 0 0,-1 1 0,0-1 0,1 0 0,-1 0 0,1 1 0,-1-1 0,1 0 0,0 0 0,-1 0 0,1 0 0,-1 0 0,1 0 0,-1 0 0,1 0 0,-1 0 0,1 0 0,-1 0 0,1 0 0,0 0 0,-1 0 0,1-1 0,-1 1 0,1 0 0,-1 0 0,1 0 0,-1-1 0,0 1 0,1 0 0,-1-1 0,1 1 0,-1-1 0,1 1 0,-1 0 0,0-1 0,1 1 0,-1-1 0,0 1 0,0-1 0,1 1 0,-1-1 0,0 0 0,23-29 0,24-41 0,-28 40 0,34-42 0,-38 55 0,1 1 0,19-16 0,-31 30 0,-1-1 0,1 1 0,0 0 0,0 1 0,1-1 0,-1 1 0,0 0 0,1 0 0,-1 0 0,1 0 0,0 1 0,0 0 0,-1 0 0,1 0 0,0 1 0,10-1 0,-13 2 0,1 0 0,-1 0 0,1 0 0,-1 0 0,0 0 0,0 0 0,1 1 0,-1-1 0,0 1 0,0-1 0,0 1 0,-1 0 0,1 0 0,0 0 0,-1 0 0,1 0 0,-1 0 0,0 1 0,1-1 0,0 3 0,3 7 0,-1 0 0,6 23 0,-7-23 0,0 2 0,3 9 0,0-1 0,1 1 0,2-2 0,10 22 0,-16-37 0,0-1 0,0 0 0,1 0 0,0 0 0,0 0 0,0-1 0,0 1 0,1-1 0,0 0 0,0-1 0,0 1 0,0-1 0,1 0 0,-1 0 0,1 0 0,-1-1 0,1 0 0,0 0 0,0-1 0,8 2 0,1-2 0,-1 0 0,1 0 0,-1-2 0,1 0 0,-1-1 0,0 0 0,1-1 0,-1 0 0,0-1 0,-1-1 0,1 0 0,-1-1 0,0-1 0,14-9 0,-18 11 0,-1-1 0,0-1 0,-1 1 0,0-1 0,0 0 0,0-1 0,-1 0 0,0 0 0,0 0 0,-1-1 0,0 0 0,0 0 0,-1 0 0,0 0 0,-1-1 0,0 1 0,-1-1 0,0 0 0,0 0 0,-1 0 0,0-13 0,-2 14 0,0-1 0,0 1 0,-1-1 0,0 1 0,-1-1 0,0 1 0,0 0 0,-6-10 0,7 15 0,1 1 0,-1 0 0,0-1 0,0 1 0,0 0 0,-1 0 0,1 0 0,-1 1 0,1-1 0,-1 0 0,0 1 0,0 0 0,0 0 0,0 0 0,0 0 0,-1 0 0,1 0 0,-1 1 0,1 0 0,-1 0 0,1 0 0,-1 0 0,-5-1 0,6 3 0,0-1 0,1 1 0,-1 0 0,1-1 0,-1 1 0,1 0 0,-1 0 0,1 1 0,0-1 0,0 0 0,-1 1 0,1 0 0,0-1 0,0 1 0,0 0 0,1 0 0,-4 3 0,-25 43 0,22-34 0,2-4 0,1 1 0,0 0 0,0 0 0,1 0 0,1 0 0,0 0 0,0 1 0,1 0 0,1-1 0,0 1 0,0 0 0,1 0 0,3 17 0,-2-21 0,1-1 0,-1 1 0,1-1 0,1 0 0,0 0 0,0 0 0,0 0 0,0 0 0,1-1 0,1 0 0,-1 0 0,1 0 0,0 0 0,0 0 0,0-1 0,1 0 0,0 0 0,0-1 0,0 0 0,1 0 0,-1 0 0,8 2 0,-2-1-341,1-1 0,-1 0-1,18 2 1,-1-2-6485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2.470"/>
    </inkml:context>
    <inkml:brush xml:id="br0">
      <inkml:brushProperty name="width" value="0.05" units="cm"/>
      <inkml:brushProperty name="height" value="0.05" units="cm"/>
      <inkml:brushProperty name="color" value="#F6630D"/>
    </inkml:brush>
  </inkml:definitions>
  <inkml:trace contextRef="#ctx0" brushRef="#br0">171 550 24575,'7'-2'0,"-1"1"0,0-2 0,0 1 0,0-1 0,0 0 0,-1 0 0,1 0 0,-1-1 0,7-5 0,2-1 0,3-1 0,-1-1 0,0-1 0,0 0 0,-2-1 0,1-1 0,-2 0 0,15-21 0,-24 30 0,0-1 0,0 0 0,0 0 0,-1 0 0,0 0 0,0 0 0,-1-1 0,1 1 0,-2-1 0,1 0 0,-1 1 0,-1-1 0,1 0 0,-1 0 0,0 1 0,-1-1 0,0 0 0,0 0 0,-1 1 0,0-1 0,-5-13 0,4 17 0,1 0 0,0-1 0,-1 1 0,0 0 0,0 1 0,0-1 0,0 0 0,-1 1 0,0 0 0,1-1 0,-1 2 0,0-1 0,0 0 0,-1 1 0,1 0 0,-1 0 0,1 0 0,-1 0 0,1 1 0,-1 0 0,0 0 0,0 0 0,0 0 0,1 1 0,-1 0 0,0 0 0,0 0 0,-10 2 0,2 0 0,0 1 0,0 0 0,0 1 0,1 0 0,-1 1 0,1 1 0,0 0 0,0 0 0,-16 13 0,15-8 0,0 0 0,1 1 0,0 1 0,1 0 0,0 0 0,1 1 0,0 0 0,2 1 0,-14 30 0,19-36 0,-1 0 0,2 0 0,-1 1 0,1-1 0,1 1 0,0 0 0,0-1 0,1 15 0,1-18 0,0 1 0,0-1 0,0 1 0,1-1 0,0 0 0,1 0 0,-1 0 0,1 0 0,0 0 0,0 0 0,1-1 0,0 0 0,6 8 0,-3-7 0,0 0 0,1 0 0,-1 0 0,1-1 0,0 0 0,1-1 0,-1 0 0,1 0 0,0-1 0,0 0 0,0-1 0,0 1 0,0-2 0,1 1 0,-1-2 0,0 1 0,1-1 0,-1 0 0,10-2 0,5-1 0,0-1 0,-1-1 0,0-1 0,0-1 0,0 0 0,29-16 0,-30 11 0,0-1 0,-1 0 0,-1-2 0,-1 0 0,0-1 0,-1-1 0,0-1 0,-1 0 0,-2-2 0,16-23 0,-16 19 0,-1-1 0,0 0 0,-3-1 0,0 0 0,-1-1 0,-2 0 0,-1-1 0,7-46 0,-13 70 0,-1 0 0,1 0 0,-1-1 0,0 1 0,0 0 0,0-1 0,-1 1 0,1 0 0,-1-1 0,0 1 0,0 0 0,-4-8 0,5 11 0,0 1 0,-1 0 0,1-1 0,0 1 0,0 0 0,-1-1 0,1 1 0,0 0 0,-1 0 0,1-1 0,0 1 0,-1 0 0,1 0 0,0 0 0,-1-1 0,1 1 0,-1 0 0,1 0 0,0 0 0,-1 0 0,1 0 0,-1 0 0,1 0 0,0 0 0,-1 0 0,1 0 0,-1 0 0,1 0 0,-1 0 0,1 0 0,0 0 0,-1 1 0,-12 10 0,-4 19 0,12-14-54,0-1-1,1 1 0,0 0 1,2 0-1,0 0 1,0 1-1,2-1 0,0 0 1,1 1-1,0-1 1,1 0-1,1 0 0,1 0 1,0 0-1,1 0 0,1-1 1,0 0-1,1 0 1,1-1-1,0 1 0,1-2 1,0 1-1,1-1 1,18 17-1,2-4-6771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2.988"/>
    </inkml:context>
    <inkml:brush xml:id="br0">
      <inkml:brushProperty name="width" value="0.05" units="cm"/>
      <inkml:brushProperty name="height" value="0.05" units="cm"/>
      <inkml:brushProperty name="color" value="#F6630D"/>
    </inkml:brush>
  </inkml:definitions>
  <inkml:trace contextRef="#ctx0" brushRef="#br0">22 430 24575,'8'-11'0,"0"0"0,0-1 0,-1 0 0,-1-1 0,0 1 0,0-1 0,-1 0 0,5-23 0,2-1 0,-17 58 0,-4 13 0,0 0 0,-17 39 0,26-72 0,-1 0 0,0 1 0,1-1 0,-1 0 0,0 0 0,1 0 0,-1 0 0,0 0 0,0 0 0,0 0 0,0 0 0,0 0 0,0 0 0,0 0 0,0 0 0,0-1 0,-1 1 0,-1 1 0,2-2 0,0-1 0,0 1 0,1 0 0,-1 0 0,0 0 0,0 0 0,1 0 0,-1-1 0,0 1 0,0 0 0,1-1 0,-1 1 0,0-1 0,1 1 0,-1-1 0,1 1 0,-1-1 0,0 1 0,1-1 0,-1 1 0,1-1 0,0 0 0,-1 0 0,-1-3 0,0 0 0,0 1 0,0-1 0,1 0 0,0 0 0,0 0 0,0 0 0,0 0 0,1 0 0,-1 0 0,1-4 0,3-11 0,0 1 0,1 0 0,1 0 0,1 0 0,0 1 0,1 0 0,13-22 0,-6 13 0,2 1 0,1 1 0,39-43 0,-48 59 0,-1 0 0,2 1 0,-1 0 0,1 0 0,0 1 0,1 0 0,-1 1 0,19-8 0,-23 12 0,0-1 0,1 1 0,-1-1 0,1 2 0,0-1 0,-1 1 0,1-1 0,0 2 0,-1-1 0,1 0 0,-1 1 0,1 0 0,-1 1 0,1-1 0,-1 1 0,0 0 0,1 0 0,8 6 0,-2 0 0,-1 1 0,0 0 0,0 1 0,-1 0 0,0 0 0,-1 1 0,0 0 0,-1 1 0,0 0 0,-1 0 0,0 1 0,-1 0 0,0 0 0,-1 0 0,-1 1 0,0 0 0,-1 0 0,0 0 0,-1 0 0,-1 0 0,0 0 0,-1 1 0,-2 13 0,0-21 0,1-1 0,-2 1 0,1-1 0,-1 0 0,0 0 0,0 0 0,-1 0 0,0 0 0,0-1 0,0 1 0,-1-1 0,0 0 0,0-1 0,0 1 0,0-1 0,-1 0 0,1 0 0,-1-1 0,-10 5 0,0 0 0,-1-1 0,-1-1 0,1 0 0,-1-1 0,0-1 0,-21 2 0,33-6 0,0 1 0,0-1 0,0 0 0,-1 0 0,1 0 0,0-1 0,0 0 0,1 0 0,-11-4 0,16 5 0,-1 0 0,1 0 0,-1 0 0,1 0 0,-1 0 0,1 0 0,0 0 0,-1-1 0,1 1 0,-1 0 0,1 0 0,0 0 0,-1-1 0,1 1 0,0 0 0,-1 0 0,1-1 0,0 1 0,-1 0 0,1-1 0,0 1 0,0 0 0,-1-1 0,1 1 0,0 0 0,0-1 0,0 1 0,0-1 0,-1 1 0,1-1 0,0 1 0,0 0 0,0-1 0,0 1 0,0-1 0,0 1 0,0 0 0,0-1 0,0 1 0,0-1 0,0 1 0,0-1 0,1 1 0,-1 0 0,0-1 0,0 1 0,0-1 0,1 1 0,-1 0 0,0-1 0,0 1 0,1 0 0,-1-1 0,0 1 0,0 0 0,1 0 0,-1-1 0,0 1 0,1 0 0,25-11 0,-14 10 0,-1 0 0,1 1 0,0 0 0,-1 1 0,1 1 0,-1 0 0,1 0 0,13 5 0,-9-2 0,0 1 0,-1 1 0,1 0 0,-2 1 0,18 12 0,-29-18 0,1 0 0,-1 0 0,0 1 0,0 0 0,0 0 0,-1 0 0,1 0 0,-1 0 0,1 0 0,-1 0 0,0 1 0,0-1 0,-1 1 0,1 0 0,1 5 0,-3-6 0,0-1 0,0 1 0,0 0 0,0-1 0,-1 1 0,1-1 0,-1 1 0,1 0 0,-1-1 0,0 1 0,0-1 0,0 0 0,-1 1 0,1-1 0,0 0 0,-1 0 0,1 0 0,-1 0 0,0 0 0,0 0 0,0 0 0,0 0 0,0-1 0,-3 3 0,-6 3 14,-1 0-1,1 0 0,-1-1 0,0-1 1,0 0-1,-14 4 0,-78 13-1471,23-10-5368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6.255"/>
    </inkml:context>
    <inkml:brush xml:id="br0">
      <inkml:brushProperty name="width" value="0.05" units="cm"/>
      <inkml:brushProperty name="height" value="0.05" units="cm"/>
      <inkml:brushProperty name="color" value="#F6630D"/>
    </inkml:brush>
  </inkml:definitions>
  <inkml:trace contextRef="#ctx0" brushRef="#br0">1331 59 24575,'2'0'0,"1"0"0,-1-1 0,0 1 0,0 0 0,0-1 0,0 0 0,0 0 0,0 1 0,0-1 0,0 0 0,0 0 0,0-1 0,-1 1 0,1 0 0,0-1 0,2-2 0,-3 3 0,-1 1 0,0-1 0,1 1 0,-1-1 0,0 1 0,1-1 0,-1 1 0,0-1 0,0 0 0,0 1 0,1-1 0,-1 0 0,0 1 0,0-1 0,0 0 0,0 1 0,0-1 0,0 1 0,0-1 0,0 0 0,0 1 0,-1-2 0,0 1 0,1 0 0,-1 0 0,0 0 0,1 0 0,-1 0 0,0 0 0,0 0 0,0 1 0,0-1 0,0 0 0,0 1 0,0-1 0,0 1 0,0-1 0,-1 1 0,-1-1 0,-8-3 0,-1 1 0,0 1 0,0 0 0,0 1 0,1 0 0,-17 1 0,-75 9 0,70-5 0,-796 137 0,731-122 0,-44 11-1365,94-20-5461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6.592"/>
    </inkml:context>
    <inkml:brush xml:id="br0">
      <inkml:brushProperty name="width" value="0.05" units="cm"/>
      <inkml:brushProperty name="height" value="0.05" units="cm"/>
      <inkml:brushProperty name="color" value="#F6630D"/>
    </inkml:brush>
  </inkml:definitions>
  <inkml:trace contextRef="#ctx0" brushRef="#br0">676 1 24575,'-14'2'0,"0"0"0,0 1 0,0 0 0,1 1 0,-1 1 0,-18 9 0,-2-1 0,-290 127 0,203-85 0,108-50 0,4-1 0,-1 0 0,1 1 0,0 0 0,-15 11 0,23-16 0,1 1 0,-1 0 0,0-1 0,1 1 0,-1 0 0,1 0 0,-1-1 0,1 1 0,-1 0 0,1 0 0,0-1 0,0 1 0,-1 0 0,1 0 0,0 0 0,0 0 0,0 0 0,0-1 0,0 1 0,0 0 0,0 0 0,0 0 0,0 0 0,0 0 0,0 0 0,1-1 0,-1 1 0,0 0 0,0 0 0,1 0 0,-1-1 0,1 1 0,-1 0 0,1 0 0,-1-1 0,1 1 0,-1 0 0,2 0 0,29 25 0,-24-21 0,115 76 0,43 32 0,26 49-1365,-104-82-5461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7.155"/>
    </inkml:context>
    <inkml:brush xml:id="br0">
      <inkml:brushProperty name="width" value="0.05" units="cm"/>
      <inkml:brushProperty name="height" value="0.05" units="cm"/>
      <inkml:brushProperty name="color" value="#F6630D"/>
    </inkml:brush>
  </inkml:definitions>
  <inkml:trace contextRef="#ctx0" brushRef="#br0">111 377 24575,'-4'-17'0,"4"17"0,0-1 0,0 1 0,0 0 0,-1 0 0,1 0 0,0-1 0,0 1 0,-1 0 0,1 0 0,0 0 0,-1 0 0,1 0 0,0 0 0,0 0 0,-1 0 0,1 0 0,0 0 0,-1 0 0,1 0 0,0 0 0,0 0 0,-1 0 0,1 0 0,0 0 0,-1 0 0,1 0 0,0 0 0,0 0 0,-1 0 0,1 0 0,0 1 0,-1-1 0,-1 1 0,0 1 0,1 0 0,-1-1 0,0 1 0,1 0 0,-1 0 0,1 0 0,0 0 0,-1 0 0,1 0 0,-1 5 0,-16 49 0,4 1 0,2 1 0,-8 96 0,15-111 0,-4 63 0,10-168 0,4-79 0,1 88 0,1 1 0,4 0 0,1 1 0,3 0 0,30-69 0,-34 97 0,1 0 0,1 1 0,1 1 0,0 0 0,30-31 0,-32 40 0,1 0 0,0 2 0,0-1 0,1 1 0,0 1 0,1 1 0,0 0 0,0 1 0,23-8 0,-26 12 0,1 0 0,-1 0 0,1 1 0,0 1 0,0 0 0,-1 1 0,1 0 0,0 1 0,0 0 0,0 1 0,-1 1 0,1 0 0,-1 0 0,0 2 0,14 6 0,-19-8 0,0 1 0,-1-1 0,1 2 0,-1-1 0,0 1 0,-1 0 0,1 0 0,-1 0 0,0 1 0,0 0 0,0 0 0,-1 0 0,0 1 0,-1-1 0,1 1 0,-1 0 0,0 0 0,-1 0 0,0 0 0,0 1 0,0-1 0,-1 1 0,0-1 0,-1 1 0,0-1 0,-1 15 0,0-11 0,-1 0 0,-1-1 0,1 1 0,-2 0 0,0-1 0,0 0 0,0 0 0,-2 0 0,1 0 0,-1-1 0,-1 0 0,-9 11 0,-10 8 0,-1-2 0,-39 30 0,-17 17 0,82-72 0,0-1 0,0 1 0,0 0 0,0 0 0,0 0 0,0 0 0,1 0 0,-1 0 0,0 0 0,1 0 0,-1 0 0,1 1 0,-1-1 0,1 0 0,0 0 0,-1 1 0,1-1 0,0 2 0,0-3 0,0 1 0,1 0 0,-1-1 0,0 1 0,1 0 0,-1-1 0,0 1 0,1 0 0,-1-1 0,1 1 0,-1-1 0,1 1 0,-1-1 0,1 1 0,0-1 0,-1 1 0,1-1 0,-1 0 0,1 1 0,0-1 0,0 0 0,0 1 0,6 1 0,1-1 0,-1 0 0,0 0 0,13 0 0,-18-1 0,0 0 0,42 2 0,0 1 0,78 16 0,-111-17 0,0 1 0,-1 0 0,1 0 0,-1 1 0,0 1 0,-1 0 0,1 0 0,-1 1 0,0 0 0,0 0 0,0 1 0,-1 1 0,0-1 0,-1 1 0,0 0 0,0 1 0,7 11 0,-12-17 0,0 1 0,-1-1 0,1 1 0,-1 0 0,0 0 0,0-1 0,0 1 0,0 0 0,-1 0 0,1 0 0,-1 0 0,0 0 0,0 0 0,-1 0 0,1 0 0,-1 0 0,-1 5 0,0-4 0,-1 1 0,1-1 0,-1 0 0,0 0 0,-1 0 0,1 0 0,-1 0 0,0-1 0,0 0 0,-7 6 0,-6 2 0,1-1 0,-1 0 0,0-1 0,-1-1 0,-36 12 0,9-7 40,0-2 0,-90 12 0,-93-9-1525,119-13-5341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7.488"/>
    </inkml:context>
    <inkml:brush xml:id="br0">
      <inkml:brushProperty name="width" value="0.05" units="cm"/>
      <inkml:brushProperty name="height" value="0.05" units="cm"/>
      <inkml:brushProperty name="color" value="#F6630D"/>
    </inkml:brush>
  </inkml:definitions>
  <inkml:trace contextRef="#ctx0" brushRef="#br0">0 160 24575,'404'0'0,"1611"-87"-1028,-1959 83 1028,12-1 0,92-19 0,-123 12 0,-36 12 0,-1 0 1,0 0-1,1 0 0,-1 0 1,0 0-1,1-1 0,-1 1 1,1 0-1,-1 0 1,0 0-1,0 0 0,1 0 1,-1-1-1,0 1 0,1 0 1,-1 0-1,0-1 0,0 1 1,1 0-1,-1-1 1,0 1-1,0 0 0,0 0 1,1-1-1,-1 1 0,0 0 1,0-1-1,0 1 0,0 0 1,0-1-1,0 1 1,0-1-1,0 1 0,1 0 1,-1-1-1,-1 1 0,1 0 1,0-1-1,0 1 0,0 0 1,0-1-1,0 1 1,0-1-1,0 1 0,0 0 1,-1-1-1,-14-7-1211,-12 1-4758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7.823"/>
    </inkml:context>
    <inkml:brush xml:id="br0">
      <inkml:brushProperty name="width" value="0.05" units="cm"/>
      <inkml:brushProperty name="height" value="0.05" units="cm"/>
      <inkml:brushProperty name="color" value="#F6630D"/>
    </inkml:brush>
  </inkml:definitions>
  <inkml:trace contextRef="#ctx0" brushRef="#br0">39 25 24575,'0'-1'0,"0"0"0,0 0 0,0 0 0,0 0 0,0 0 0,0 0 0,1 1 0,-1-1 0,0 0 0,0 0 0,1 0 0,-1 0 0,1 0 0,-1 0 0,1 0 0,-1 1 0,1-1 0,-1 0 0,1 0 0,0 1 0,-1-1 0,1 0 0,0 1 0,0-1 0,0 1 0,-1-1 0,1 1 0,0-1 0,0 1 0,2-1 0,-2 1 0,1 0 0,-1 0 0,1 0 0,0 0 0,-1 0 0,1 0 0,-1 0 0,1 0 0,-1 1 0,1-1 0,-1 1 0,1-1 0,-1 1 0,1 0 0,-1-1 0,0 1 0,1 0 0,-1 0 0,1 1 0,35 31 0,-2 1 0,-2 1 0,-1 2 0,38 59 0,-63-85 0,0 1 0,-1 0 0,0 0 0,-1 0 0,0 1 0,-1-1 0,-1 1 0,0 0 0,2 17 0,-5-23 0,0 0 0,0 0 0,-1 0 0,0 0 0,0 0 0,-1 0 0,0 0 0,0 0 0,0-1 0,-1 1 0,0-1 0,0 0 0,-1 0 0,0 0 0,0 0 0,0 0 0,0-1 0,-1 0 0,-6 6 0,-10 5-195,-1 0 0,-1-2 0,0 0 0,0-2 0,-1 0 0,-50 15 0,-3-1-6631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9.044"/>
    </inkml:context>
    <inkml:brush xml:id="br0">
      <inkml:brushProperty name="width" value="0.05" units="cm"/>
      <inkml:brushProperty name="height" value="0.05" units="cm"/>
      <inkml:brushProperty name="color" value="#F6630D"/>
    </inkml:brush>
  </inkml:definitions>
  <inkml:trace contextRef="#ctx0" brushRef="#br0">4 155 24575,'-1'-34'0,"0"24"0,0 0 0,1 0 0,0-1 0,1 1 0,0 0 0,0 0 0,1 0 0,1 0 0,3-12 0,-6 22 0,1 0 0,-1-1 0,0 1 0,0-1 0,0 1 0,0 0 0,0-1 0,1 1 0,-1 0 0,0-1 0,0 1 0,0 0 0,1-1 0,-1 1 0,0 0 0,1-1 0,-1 1 0,0 0 0,1 0 0,-1-1 0,0 1 0,1 0 0,-1 0 0,0 0 0,1 0 0,-1-1 0,1 1 0,-1 0 0,0 0 0,1 0 0,-1 0 0,1 0 0,-1 0 0,0 0 0,1 0 0,-1 0 0,1 0 0,-1 0 0,0 0 0,1 1 0,-1-1 0,1 0 0,-1 0 0,0 0 0,1 0 0,-1 1 0,0-1 0,1 0 0,-1 0 0,0 1 0,1-1 0,-1 0 0,0 1 0,0-1 0,1 0 0,-1 1 0,0-1 0,0 0 0,0 1 0,1 0 0,10 26 0,5 62 0,-4 1 0,0 98 0,1 3 0,-1-87 0,34 142 0,-44-239 0,0 1 0,1 0 0,0-1 0,0 0 0,0 0 0,9 13 0,-11-19 0,0 0 0,0 0 0,-1 0 0,1 0 0,0 0 0,1 0 0,-1 0 0,0-1 0,0 1 0,0 0 0,0-1 0,1 1 0,-1-1 0,0 1 0,1-1 0,-1 1 0,0-1 0,3 1 0,-2-2 0,-1 1 0,1-1 0,0 1 0,0-1 0,-1 1 0,1-1 0,0 0 0,-1 0 0,1 0 0,-1 0 0,1 0 0,-1 0 0,0 0 0,1 0 0,-1-1 0,0 1 0,0 0 0,2-3 0,106-164 0,-77 114 0,61-80 0,-84 122 0,1 1 0,0 1 0,0-1 0,1 2 0,0-1 0,14-8 0,-22 17 0,0-1 0,-1 1 0,1 0 0,0-1 0,0 1 0,0 1 0,0-1 0,0 0 0,0 1 0,0-1 0,0 1 0,0 0 0,0 0 0,0 0 0,1 0 0,-1 1 0,0-1 0,0 1 0,0 0 0,0 0 0,-1 0 0,1 0 0,0 0 0,0 1 0,-1-1 0,1 1 0,0 0 0,-1 0 0,0 0 0,1 0 0,-1 0 0,0 0 0,0 1 0,0-1 0,1 4 0,7 10 0,0 1 0,-1 0 0,-1 0 0,-1 1 0,-1-1 0,8 37 0,-10-38 0,0 1 0,1-1 0,1 0 0,0 0 0,1-1 0,0 1 0,2-1 0,19 26 0,-26-38 0,0-1 0,1 1 0,-1-1 0,1 0 0,0 0 0,0 0 0,0 0 0,-1 0 0,2-1 0,-1 1 0,0-1 0,0 0 0,0 0 0,1 0 0,-1 0 0,0-1 0,1 1 0,-1-1 0,5 0 0,-3 0 0,1-1 0,-1-1 0,1 1 0,-1-1 0,1 0 0,-1 0 0,0 0 0,0-1 0,0 1 0,8-7 0,2-4 0,0 0 0,0-1 0,-1 0 0,-1-2 0,18-25 0,-14 14 0,0 0 0,-2-1 0,-2-1 0,0 0 0,-2-1 0,-1 0 0,6-32 0,-16 60 0,1 0 0,-1 0 0,1 0 0,-1 0 0,0 0 0,0-1 0,0 1 0,0 0 0,0 0 0,-1 0 0,1 0 0,-1 0 0,1 0 0,-1 0 0,0 0 0,0 0 0,0 0 0,0 0 0,0 0 0,0 1 0,0-1 0,-1 0 0,1 1 0,-3-3 0,2 3 0,0 0 0,0 0 0,0 0 0,0 0 0,-1 1 0,1-1 0,0 1 0,0 0 0,-1 0 0,1-1 0,0 1 0,-1 1 0,1-1 0,0 0 0,0 0 0,-1 1 0,1 0 0,0-1 0,0 1 0,0 0 0,0 0 0,-3 2 0,-4 2 0,0 1 0,0 0 0,1 0 0,0 1 0,1 0 0,-1 1 0,1 0 0,1 0 0,-1 0 0,2 1 0,-1-1 0,1 2 0,0-1 0,1 0 0,0 1 0,1 0 0,-1 0 0,2 0 0,0 0 0,0 1 0,1-1 0,0 0 0,1 1 0,0-1 0,0 1 0,1-1 0,1 0 0,0 1 0,0-1 0,1 0 0,0 0 0,1 0 0,0-1 0,0 1 0,9 11 0,-12-18 0,1-1 0,0 1 0,1-1 0,-1 1 0,0-1 0,1 0 0,-1 0 0,1 0 0,0 0 0,0 0 0,-1-1 0,1 1 0,0-1 0,0 1 0,1-1 0,-1 0 0,0-1 0,0 1 0,0 0 0,1-1 0,-1 0 0,0 0 0,1 0 0,-1 0 0,0 0 0,0-1 0,1 1 0,-1-1 0,0 0 0,0 0 0,0 0 0,0-1 0,0 1 0,0-1 0,4-2 0,10-7 0,-1 0 0,-1-1 0,0-1 0,22-24 0,-31 31 0,4-3 0,0-2 0,0 1 0,20-15 0,-29 23 0,1 1 0,0-1 0,0 1 0,0 0 0,0-1 0,0 1 0,0 0 0,0 1 0,1-1 0,-1 0 0,0 1 0,0-1 0,1 1 0,-1-1 0,0 1 0,1 0 0,-1 0 0,0 0 0,1 1 0,-1-1 0,0 0 0,0 1 0,1-1 0,1 2 0,-2-1 2,0 1-1,0-1 0,-1 1 1,1-1-1,-1 1 1,1 0-1,-1 0 0,0 0 1,0-1-1,1 1 0,-1 0 1,-1 0-1,1 1 1,0-1-1,0 0 0,0 3 1,4 43-88,-2-20-1217,2-3-5523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9.624"/>
    </inkml:context>
    <inkml:brush xml:id="br0">
      <inkml:brushProperty name="width" value="0.05" units="cm"/>
      <inkml:brushProperty name="height" value="0.05" units="cm"/>
      <inkml:brushProperty name="color" value="#F6630D"/>
    </inkml:brush>
  </inkml:definitions>
  <inkml:trace contextRef="#ctx0" brushRef="#br0">1 182 24575,'1'-8'0,"0"1"0,0-1 0,1 1 0,0 0 0,4-8 0,3-13 0,-9 25 0,2-1 0,-1 0 0,0 1 0,1-1 0,-1 1 0,1-1 0,0 1 0,0 0 0,1 0 0,3-5 0,-5 7 0,0 1 0,-1-1 0,1 0 0,0 1 0,0-1 0,0 1 0,-1 0 0,1-1 0,0 1 0,0 0 0,0-1 0,0 1 0,0 0 0,0 0 0,0 0 0,0 0 0,0 0 0,-1 0 0,3 0 0,-2 0 0,1 1 0,-1 0 0,1-1 0,-1 1 0,1 0 0,-1 0 0,0 0 0,1 0 0,-1 0 0,0 0 0,0 0 0,0 0 0,0 0 0,0 1 0,1 1 0,6 10 0,-1 0 0,0 1 0,9 26 0,-12-26 0,2 0 0,0-1 0,13 23 0,-18-35 0,-1 0 0,1 0 0,-1-1 0,1 1 0,-1 0 0,1 0 0,-1-1 0,1 1 0,0 0 0,-1-1 0,1 1 0,0-1 0,-1 1 0,1-1 0,0 1 0,0-1 0,0 1 0,0-1 0,-1 0 0,1 1 0,0-1 0,0 0 0,0 0 0,0 0 0,0 0 0,0 0 0,0 0 0,0 0 0,0 0 0,-1 0 0,1 0 0,0 0 0,0-1 0,0 1 0,0 0 0,0-1 0,1 1 0,2-4 0,0 1 0,0-1 0,0 0 0,0 0 0,5-8 0,15-14 0,-23 25 0,0 0 0,0 0 0,0 0 0,0 0 0,0 0 0,1 1 0,-1-1 0,0 0 0,0 1 0,1-1 0,-1 1 0,0-1 0,1 1 0,-1 0 0,1 0 0,-1 0 0,3-1 0,0 3 0,1 0 0,-1 1 0,0-1 0,1 1 0,-1 0 0,0 0 0,0 0 0,-1 0 0,1 1 0,-1-1 0,6 8 0,4 3 0,-10-11 0,2 3 0,2 0 0,-1 0 0,1 0 0,0-1 0,0 0 0,11 6 0,-15-10 0,-1 0 0,0-1 0,1 1 0,-1-1 0,1 1 0,-1-1 0,1 0 0,-1 0 0,1 0 0,-1 0 0,0 0 0,1-1 0,-1 1 0,1-1 0,-1 0 0,0 1 0,1-1 0,-1 0 0,0 0 0,0-1 0,0 1 0,0 0 0,0-1 0,0 1 0,0-1 0,0 0 0,-1 1 0,3-3 0,5-6 0,0 0 0,-1-1 0,0 0 0,-1 0 0,0 0 0,0-1 0,-2 0 0,1 0 0,-1-1 0,-1 0 0,-1 0 0,1 0 0,-2 0 0,0 0 0,1-21 0,-3 32 0,0 0 0,0 1 0,0-1 0,0 0 0,0 1 0,-1-1 0,1 0 0,0 1 0,-1-1 0,1 0 0,-1 1 0,0-1 0,1 1 0,-1-1 0,0 1 0,0-1 0,0 1 0,0 0 0,0-1 0,0 1 0,0 0 0,-1 0 0,1 0 0,0 0 0,-1 0 0,1 0 0,-1 0 0,1 0 0,-1 1 0,1-1 0,-1 0 0,1 1 0,-1 0 0,0-1 0,-2 1 0,2 0 0,0 0 0,0 1 0,0-1 0,0 1 0,0 0 0,0-1 0,0 1 0,0 0 0,1 0 0,-1 0 0,0 1 0,1-1 0,-1 0 0,0 1 0,1-1 0,0 0 0,-1 1 0,1 0 0,0-1 0,0 1 0,0 0 0,0 0 0,0 0 0,0-1 0,0 1 0,1 0 0,-1 0 0,1 0 0,-1 3 0,0 3 0,1 0 0,-1 0 0,2 0 0,-1 0 0,1 0 0,0 0 0,0 0 0,1-1 0,0 1 0,6 12 0,5 9 0,22 37 0,-22-43 0,-4-8-46,0-1 0,19 21-1,-13-18-1179,-5-4-5600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0.056"/>
    </inkml:context>
    <inkml:brush xml:id="br0">
      <inkml:brushProperty name="width" value="0.05" units="cm"/>
      <inkml:brushProperty name="height" value="0.05" units="cm"/>
      <inkml:brushProperty name="color" value="#F6630D"/>
    </inkml:brush>
  </inkml:definitions>
  <inkml:trace contextRef="#ctx0" brushRef="#br0">2710 700 24575,'-14'-25'0,"-2"-1"0,-1 2 0,-1 0 0,0 1 0,-2 1 0,-1 1 0,-1 1 0,-42-31 0,22 22 0,0 3 0,-2 1 0,-1 2 0,-63-22 0,38 22-181,-1 4-1,0 2 1,-2 4 0,1 3-1,-1 3 1,-128 4-1,91 10-165,0 4 0,0 6-1,-193 54 1,205-41 347,1 5 0,-113 59 0,154-65 0,1 3 0,1 3 0,2 1 0,-86 80 0,117-96-17,1 2-1,1 1 0,0 0 1,2 1-1,1 1 1,1 0-1,1 1 1,-12 31-1,20-39 7,1-1 1,0 1-1,1 0 1,1 0-1,1 0 1,0 1-1,1-1 1,1 1-1,1-1 1,1 0-1,0 0 0,2 1 1,0-1-1,7 19 1,-1-12-24,1-1 1,1 0-1,1-1 1,2 0-1,0-1 1,1-1 0,1-1-1,1 0 1,1-1-1,0-1 1,41 29-1,-12-15-115,2-2 0,0-2 0,2-2-1,81 28 1,-38-23 65,1-5 0,0-3-1,2-5 1,163 10-1,-148-25-117,-1-4 0,0-5-1,210-40 1,-251 31 218,-1-3 0,-1-4 0,0-2 0,-2-3 1,-1-3-1,108-68 0,-142 76 17,-1-2 0,-1-1 0,-2-1 1,0-1-1,-2-2 0,23-32 0,-32 37-21,-1-1 0,-2 0-1,0-2 1,-2 0 0,-1 0-1,-1-1 1,-1 0 0,8-50-1,-13 48-11,-1 0 0,-1 0 0,-2 0 0,-1 0 0,-2 1 0,-1-1 0,-1 0 0,-9-30 0,2 23 0,-1 0 0,-2 1 0,-1 1 0,-2 1 0,-40-58 0,26 50 0,-2 1 0,-2 2 0,-1 1 0,-2 3 0,-1 0 0,-2 3 0,-1 1 0,-1 2 0,-71-33 0,67 41 88,0 2 0,-1 2 0,0 2 0,-1 3 0,-1 1 1,0 3-1,0 2 0,-1 3 0,0 1 0,1 3 0,-74 10 0,103-7 195,1 1 1,0 0-1,0 2 1,0 0-1,1 1 1,0 1-1,-18 12 1,30-16-275,2-1 1,-1 1 0,0 0 0,1 0-1,0 1 1,0-1 0,1 1 0,0 1-1,0-1 1,0 1 0,1 0 0,0 0-1,0 0 1,1 1 0,0-1-1,0 1 1,0 0 0,1 0 0,1 0-1,-1 0 1,0 12 0,3 6-6836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7.441"/>
    </inkml:context>
    <inkml:brush xml:id="br0">
      <inkml:brushProperty name="width" value="0.05" units="cm"/>
      <inkml:brushProperty name="height" value="0.05" units="cm"/>
      <inkml:brushProperty name="color" value="#F6630D"/>
    </inkml:brush>
  </inkml:definitions>
  <inkml:trace contextRef="#ctx0" brushRef="#br0">17 57 24575,'-16'0'0,"43"0"0,5 0 0,1264-39-516,-1037 28 493,-113 5-1253,-108 5-5100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7.785"/>
    </inkml:context>
    <inkml:brush xml:id="br0">
      <inkml:brushProperty name="width" value="0.05" units="cm"/>
      <inkml:brushProperty name="height" value="0.05" units="cm"/>
      <inkml:brushProperty name="color" value="#F6630D"/>
    </inkml:brush>
  </inkml:definitions>
  <inkml:trace contextRef="#ctx0" brushRef="#br0">121 3 24575,'-39'-1'0,"23"0"0,0 0 0,1 2 0,-20 2 0,37 0 0,11 2 0,15 2 0,56 4 0,121 21 0,-184-27 0,0 1 0,-1 1 0,1 1 0,-1 0 0,-1 2 0,0 0 0,23 17 0,-37-24 0,1 1 0,-1 1 0,-1-1 0,1 1 0,-1 0 0,0 0 0,0 0 0,0 0 0,-1 1 0,1-1 0,-2 1 0,5 9 0,-6-10 0,0 0 0,0 0 0,0 1 0,-1-1 0,0 0 0,0 0 0,0 1 0,-1-1 0,1 0 0,-1 0 0,0 0 0,-1 1 0,1-1 0,-1-1 0,-4 9 0,-1-1-170,0-1-1,0 0 0,-1 0 1,0-1-1,-1 0 0,0-1 1,-20 16-1,-26 16-6655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8.828"/>
    </inkml:context>
    <inkml:brush xml:id="br0">
      <inkml:brushProperty name="width" value="0.05" units="cm"/>
      <inkml:brushProperty name="height" value="0.05" units="cm"/>
      <inkml:brushProperty name="color" value="#F6630D"/>
    </inkml:brush>
  </inkml:definitions>
  <inkml:trace contextRef="#ctx0" brushRef="#br0">1581 1 24575,'-183'2'0,"-222"33"0,-88 43 0,85-11 0,357-60-1365,11-3-5461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9.164"/>
    </inkml:context>
    <inkml:brush xml:id="br0">
      <inkml:brushProperty name="width" value="0.05" units="cm"/>
      <inkml:brushProperty name="height" value="0.05" units="cm"/>
      <inkml:brushProperty name="color" value="#F6630D"/>
    </inkml:brush>
  </inkml:definitions>
  <inkml:trace contextRef="#ctx0" brushRef="#br0">348 0 24575,'-7'4'0,"-1"0"0,1 0 0,-1 1 0,-6 6 0,-22 13 0,-230 112 0,266-136 0,0 0 0,0 0 0,0 0 0,0 0 0,0 0 0,-1 0 0,1 0 0,0 0 0,0 0 0,0 0 0,0 1 0,0-1 0,0 0 0,0 0 0,0 0 0,0 0 0,0 0 0,0 0 0,0 0 0,0 0 0,-1 0 0,1 0 0,0 0 0,0 0 0,0 1 0,0-1 0,0 0 0,0 0 0,0 0 0,0 0 0,0 0 0,0 0 0,0 0 0,0 0 0,0 0 0,0 0 0,0 1 0,0-1 0,0 0 0,0 0 0,0 0 0,0 0 0,0 0 0,1 0 0,-1 0 0,0 0 0,0 0 0,0 0 0,0 1 0,0-1 0,0 0 0,0 0 0,0 0 0,0 0 0,0 0 0,0 0 0,0 0 0,0 0 0,0 0 0,1 0 0,-1 0 0,0 0 0,0 0 0,0 0 0,0 0 0,11 5 0,19 3 0,-27-8 0,22 8 30,1 0 0,-2 2 0,38 19 0,64 45-1515,-66-36-5341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2.516"/>
    </inkml:context>
    <inkml:brush xml:id="br0">
      <inkml:brushProperty name="width" value="0.05" units="cm"/>
      <inkml:brushProperty name="height" value="0.05" units="cm"/>
      <inkml:brushProperty name="color" value="#F6630D"/>
    </inkml:brush>
  </inkml:definitions>
  <inkml:trace contextRef="#ctx0" brushRef="#br0">2112 411 24575,'30'-31'0,"31"-38"0,-52 57 0,-1 0 0,0-1 0,-1 0 0,0 0 0,-1 0 0,9-29 0,-14 40 0,0-1 0,0 0 0,0 0 0,-1 1 0,1-1 0,-1 0 0,0 0 0,0 0 0,0 0 0,0 0 0,0 0 0,-1 1 0,1-1 0,-1 0 0,0 0 0,0 0 0,0 1 0,0-1 0,0 1 0,0-1 0,-1 1 0,0-1 0,1 1 0,-1 0 0,0-1 0,0 1 0,0 0 0,0 0 0,0 1 0,-1-1 0,1 0 0,-5-1 0,-1-1 0,0 2 0,-1-1 0,1 1 0,-1 0 0,1 1 0,-1 0 0,0 1 0,0-1 0,-16 3 0,-13 3 0,0 1 0,1 2 0,0 2 0,-56 22 0,-140 78 0,46-9-278,5 8-1,5 8 0,5 7 0,-240 225 1,326-263 278,-113 144 0,164-183 0,3 0 0,1 2 0,3 2 0,2 0 0,-26 74 0,44-99-32,1-1 0,1 1 1,1 1-1,1-1 0,1 1 0,2 53 1,3-60 9,0 0-1,2 0 1,0-1 0,1 0 0,1 1 0,1-1-1,1-1 1,0 0 0,22 34 0,-11-26 37,0-1 1,2-1 0,1 0-1,1-2 1,1-1 0,1-1-1,52 33 1,-15-17-225,2-4 1,104 39-1,-25-23-652,3-6 0,284 44-1,316-22 338,508-75-3988,-6-137 3508,-898 81 929,339-114-1,-495 117-265,-4-8 0,-3-8-1,214-127 1,-314 154 409,148-117-1,-200 140 148,-1-2-1,-1-1 1,-2-2 0,-1-1-1,-2-1 1,27-49 0,-44 67-169,-2 0 0,0-1 1,-1 0-1,-1 0 1,-1 0-1,-1-1 1,-1 0-1,-1 0 1,2-39-1,-6 41 159,0 0-1,-2 0 1,0 0-1,-1 0 1,0 1 0,-2 0-1,0 0 1,-1 0-1,-1 1 1,0 0-1,-13-18 1,0 5-119,-1 1 0,-2 1 0,0 1 0,-2 2 0,-1 0 0,-1 2 0,-31-20 0,-18-7 400,-139-64 0,32 32-375,-3 9 0,-227-57 0,-410-46-1689,-228 54 1271,743 111 203,-437 38 0,226 54-825,325-33 1688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9.043"/>
    </inkml:context>
    <inkml:brush xml:id="br0">
      <inkml:brushProperty name="width" value="0.05" units="cm"/>
      <inkml:brushProperty name="height" value="0.05" units="cm"/>
      <inkml:brushProperty name="color" value="#F6630D"/>
    </inkml:brush>
  </inkml:definitions>
  <inkml:trace contextRef="#ctx0" brushRef="#br0">218 212 24575,'10'-5'0,"-1"-1"0,1 1 0,-2-2 0,1 1 0,-1-1 0,0-1 0,0 1 0,0-1 0,-1-1 0,-1 1 0,0-1 0,0-1 0,0 1 0,-1-1 0,-1 0 0,0 0 0,5-17 0,-8 25 0,-1 0 0,1 0 0,-1 0 0,0 0 0,0-1 0,0 1 0,0 0 0,0 0 0,-1 0 0,1 0 0,0 0 0,-1 0 0,0 0 0,1 0 0,-1 0 0,0 0 0,-1-2 0,1 3 0,0 0 0,0 0 0,-1 0 0,1 0 0,0 0 0,0 0 0,-1 1 0,1-1 0,0 0 0,-1 1 0,1-1 0,-1 1 0,1-1 0,0 1 0,-1 0 0,1-1 0,-1 1 0,-2 0 0,-2 1 0,0-1 0,-1 1 0,1 0 0,0 1 0,0 0 0,0 0 0,0 0 0,0 1 0,-10 5 0,-1 4 0,0 0 0,1 1 0,0 1 0,1 0 0,1 1 0,0 1 0,1 0 0,1 1 0,0 0 0,1 1 0,1 1 0,-11 26 0,10-15 0,0 0 0,2 0 0,2 1 0,0 0 0,2 1 0,2-1 0,0 49 0,3-57 0,2 1 0,1 0 0,1-1 0,1 0 0,0 0 0,2 0 0,1-1 0,1 0 0,1 0 0,0-1 0,20 28 0,-19-34 0,0-1 0,1 0 0,1 0 0,0-1 0,1 0 0,1-2 0,-1 1 0,2-2 0,0 0 0,0-1 0,0-1 0,1 0 0,1-1 0,-1-1 0,19 4 0,-12-5 0,0-2 0,1-1 0,-1 0 0,0-2 0,0-1 0,1-1 0,-1-1 0,0-1 0,-1-1 0,1-1 0,-1-1 0,0-1 0,0-2 0,41-23 0,-48 24 0,0-2 0,0 0 0,-1-1 0,-1-1 0,0 0 0,-1-1 0,0 0 0,16-26 0,-21 27 0,-1 0 0,0 0 0,-1-1 0,0 0 0,-1 0 0,-1 0 0,0-1 0,-1 1 0,-1-1 0,0 0 0,-1-26 0,-3 17 0,-1 1 0,-1 0 0,0 0 0,-2 0 0,-1 0 0,-1 1 0,-1 0 0,-1 1 0,-1 0 0,0 0 0,-2 1 0,-24-29 0,17 24 0,-1 1 0,-1 1 0,-1 2 0,-2 0 0,0 1 0,0 2 0,-2 0 0,-53-25 0,58 33 17,0 2 0,-1 0 1,0 1-1,0 2 0,-1 0 0,-33-2 0,49 6-88,-1 1 1,1 0-1,-1 0 0,1 1 0,-1 0 1,1 1-1,-1 0 0,1 0 1,0 1-1,0-1 0,0 2 0,0-1 1,1 1-1,-1 1 0,1-1 1,0 1-1,0 0 0,1 1 0,-1 0 1,-10 12-1,-4 17-6755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3.035"/>
    </inkml:context>
    <inkml:brush xml:id="br0">
      <inkml:brushProperty name="width" value="0.05" units="cm"/>
      <inkml:brushProperty name="height" value="0.05" units="cm"/>
      <inkml:brushProperty name="color" value="#F6630D"/>
    </inkml:brush>
  </inkml:definitions>
  <inkml:trace contextRef="#ctx0" brushRef="#br0">50 415 24575,'7'-8'0,"16"-14"0,-23 22 0,1 0 0,-1 0 0,0 0 0,1-1 0,-1 1 0,0 0 0,1 0 0,-1 0 0,1 0 0,-1 0 0,0 0 0,1 0 0,-1 0 0,0 0 0,1 0 0,-1 0 0,1 0 0,-1 0 0,0 0 0,1 0 0,-1 1 0,0-1 0,1 0 0,-1 0 0,0 0 0,1 1 0,6 16 0,-6 4 0,-1 1 0,-1 0 0,-1-1 0,-7 37 0,3-22 0,-70 406 0,72-412 0,4-20 0,4-14 0,37-120 0,-17 47 0,-8 27 0,97-271 0,-76 227 0,68-120 0,-48 121 0,-50 83 0,1 0 0,0 0 0,1 1 0,0 1 0,0-1 0,17-10 0,-24 18 0,1-1 0,-1 0 0,1 1 0,0 0 0,-1 0 0,1 0 0,0 0 0,0 0 0,0 0 0,0 1 0,0-1 0,0 1 0,0 0 0,0 0 0,0 0 0,0 0 0,0 1 0,0-1 0,-1 1 0,1 0 0,0 0 0,0 0 0,0 0 0,-1 0 0,1 1 0,0-1 0,-1 1 0,1-1 0,-1 1 0,0 0 0,0 0 0,1 0 0,-1 0 0,0 1 0,-1-1 0,4 5 0,3 6 0,0 1 0,0 0 0,-1 0 0,-1 0 0,7 24 0,44 165 25,49 136-1415,-83-284-5436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3.588"/>
    </inkml:context>
    <inkml:brush xml:id="br0">
      <inkml:brushProperty name="width" value="0.05" units="cm"/>
      <inkml:brushProperty name="height" value="0.05" units="cm"/>
      <inkml:brushProperty name="color" value="#F6630D"/>
    </inkml:brush>
  </inkml:definitions>
  <inkml:trace contextRef="#ctx0" brushRef="#br0">10 432 24575,'-1'0'0,"1"-1"0,-1 1 0,0-1 0,1 1 0,-1-1 0,1 0 0,-1 1 0,1-1 0,-1 1 0,1-1 0,-1 0 0,1 1 0,-1-1 0,1 0 0,0 0 0,0 1 0,-1-1 0,1 0 0,0 0 0,0 0 0,0 1 0,0-1 0,0 0 0,0 0 0,0 0 0,0 1 0,0-1 0,0 0 0,0 0 0,1 0 0,-1 1 0,0-1 0,1 0 0,-1 0 0,0 1 0,1-1 0,-1 0 0,1 1 0,-1-1 0,1 1 0,-1-1 0,1 0 0,-1 1 0,1-1 0,0 1 0,-1-1 0,1 1 0,0 0 0,0-1 0,6-2 0,-1 0 0,0 1 0,1 0 0,-1 0 0,8 0 0,108-17 0,129-4 0,-37 6 0,362-68 0,-562 82 0,6-1 0,0-1 0,28-11 0,-45 15 0,0 0 0,0-1 0,0 1 0,0 0 0,0-1 0,-1 0 0,1 0 0,0 0 0,-1 0 0,1 0 0,-1 0 0,0-1 0,0 1 0,0-1 0,0 1 0,0-1 0,0 0 0,-1 0 0,0 0 0,1 0 0,-1 0 0,1-5 0,-2 6 0,0 0 0,0 0 0,0 1 0,0-1 0,0 0 0,-1 0 0,1 0 0,-1 0 0,1 1 0,-1-1 0,0 0 0,0 0 0,1 1 0,-1-1 0,0 1 0,-1-1 0,1 1 0,0-1 0,0 1 0,-1 0 0,1-1 0,-1 1 0,1 0 0,-1 0 0,1 0 0,-1 0 0,0 0 0,1 1 0,-1-1 0,0 0 0,0 1 0,1-1 0,-1 1 0,0 0 0,0-1 0,0 1 0,-2 0 0,0 0 0,1 0 0,0 0 0,-1 0 0,1 0 0,0 1 0,-1-1 0,1 1 0,0 0 0,0 0 0,0 0 0,0 0 0,0 0 0,0 1 0,0-1 0,0 1 0,0 0 0,1 0 0,-1 0 0,1 0 0,-1 1 0,-2 2 0,2 1 0,0 1 0,0-1 0,1 1 0,0-1 0,0 1 0,1 0 0,-1 0 0,1 0 0,1 0 0,0 13 0,2 9 0,6 37 0,-5-49 0,90 555 0,-94-608 0,3-38 0,-1 32 0,3-47 0,4 0 0,19-91 0,-14 124 0,1 0 0,4 1 0,1 1 0,33-64 0,-49 113 0,0-1 0,0 0 0,1 1 0,-1 0 0,1 0 0,1 0 0,7-7 0,-10 10 0,-1 1 0,1 0 0,0 0 0,-1 0 0,1 0 0,0 1 0,0-1 0,0 0 0,0 1 0,-1-1 0,1 1 0,0 0 0,0 0 0,0-1 0,0 1 0,0 0 0,0 1 0,0-1 0,0 0 0,0 1 0,0-1 0,0 1 0,-1-1 0,1 1 0,0 0 0,0 0 0,-1 0 0,4 1 0,1 3 0,-1-1 0,1 1 0,0 0 0,-1 1 0,0-1 0,-1 1 0,1 0 0,-1 0 0,0 0 0,0 1 0,-1 0 0,0-1 0,0 1 0,-1 0 0,0 0 0,0 1 0,0-1 0,-1 0 0,0 1 0,-1-1 0,0 14 0,0-10 0,-1 1 0,0-1 0,-1 0 0,-1 0 0,0 0 0,0 0 0,-1 0 0,0-1 0,-1 0 0,0 0 0,0 0 0,-1 0 0,-13 15 0,2-9-151,-1 0-1,0-2 0,-1 0 0,0-1 1,-1-1-1,0-1 0,-1 0 1,-43 14-1,10-7-6674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4.050"/>
    </inkml:context>
    <inkml:brush xml:id="br0">
      <inkml:brushProperty name="width" value="0.05" units="cm"/>
      <inkml:brushProperty name="height" value="0.05" units="cm"/>
      <inkml:brushProperty name="color" value="#F6630D"/>
    </inkml:brush>
  </inkml:definitions>
  <inkml:trace contextRef="#ctx0" brushRef="#br0">1 163 24575,'6'0'0,"1"0"0,-1 0 0,0 1 0,1 0 0,-1 0 0,0 1 0,0 0 0,0 0 0,0 0 0,0 1 0,0 0 0,0 0 0,-1 0 0,10 8 0,-10-5 0,1-1 0,-1 1 0,-1 0 0,1 1 0,-1-1 0,0 1 0,0 0 0,-1-1 0,0 2 0,0-1 0,-1 0 0,3 9 0,1 15 0,-1 1 0,-2-1 0,-1 1 0,-1 0 0,-2-1 0,-5 38 0,-44 191 0,20-123 0,28-272 0,-13-309 0,13 414 0,0 1 0,2 0 0,2-1 0,0 1 0,12-48 0,-12 67 0,1 2 0,1-1 0,-1 0 0,2 1 0,-1-1 0,1 1 0,0 0 0,0 1 0,10-11 0,-10 13 0,1 0 0,0 1 0,-1 0 0,1 0 0,1 0 0,-1 0 0,1 1 0,-1 0 0,1 1 0,0-1 0,0 1 0,0 1 0,12-2 0,-6 2 0,0 1 0,-1 0 0,1 1 0,-1 0 0,1 1 0,-1 1 0,0 0 0,0 1 0,0 0 0,0 0 0,-1 2 0,0-1 0,0 1 0,0 1 0,-1 0 0,0 0 0,0 1 0,0 1 0,-1-1 0,15 20 0,-18-20 0,0-1 0,-1 1 0,1 0 0,-2 0 0,1 1 0,-1-1 0,0 1 0,-1 0 0,0 0 0,-1 1 0,1-1 0,-2 0 0,1 1 0,-2-1 0,1 1 0,-1-1 0,0 1 0,-1 0 0,0-1 0,-1 0 0,0 1 0,0-1 0,-1 0 0,0 0 0,-1 0 0,0 0 0,-9 14 0,3-10 9,0-1 1,-1 0-1,0-1 0,-1 0 0,0-1 1,-1 0-1,0-1 0,-1 0 0,0-1 0,0-1 1,0 0-1,-19 6 0,-9 1-380,0-2-1,-2-2 1,-46 5 0,-15-2-6455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1.663"/>
    </inkml:context>
    <inkml:brush xml:id="br0">
      <inkml:brushProperty name="width" value="0.05" units="cm"/>
      <inkml:brushProperty name="height" value="0.05" units="cm"/>
      <inkml:brushProperty name="color" value="#F6630D"/>
    </inkml:brush>
  </inkml:definitions>
  <inkml:trace contextRef="#ctx0" brushRef="#br0">2071 189 24575,'-24'-20'0,"0"1"0,-1 1 0,-1 1 0,-38-18 0,31 17 0,12 8 0,-2 0 0,1 1 0,-1 2 0,0 0 0,-1 1 0,0 2 0,1 0 0,-1 1 0,-1 2 0,1 1 0,0 0 0,-32 6 0,-20 6 0,0 3 0,-113 40 0,-298 130 0,16 38 0,470-223 0,-36 18 0,1 1 0,0 2 0,-54 43 0,85-61 0,1 1 0,0-1 0,1 1 0,-1 0 0,1 1 0,0-1 0,0 0 0,-4 9 0,6-11 0,0 0 0,1 0 0,0-1 0,-1 1 0,1 0 0,0 0 0,0 0 0,0-1 0,0 1 0,0 0 0,0 0 0,1 0 0,-1-1 0,1 1 0,-1 0 0,1-1 0,-1 1 0,1 0 0,0-1 0,0 1 0,0-1 0,0 1 0,0-1 0,0 1 0,1-1 0,-1 0 0,0 1 0,1-1 0,1 1 0,7 5 0,1-1 0,1 1 0,-1-2 0,1 0 0,0 0 0,0-1 0,0-1 0,1 0 0,13 2 0,302 39-40,12-27-1090,-265-14 618,2781-39-6074,-2099-40 4823,-15-63 1768,-497 70 690,-207 56-198,-2-2 1,0-1-1,-1-2 0,42-29 1,-68 41-330,-1 0 0,-1 0 0,1 0 0,-1-1 0,0 0 0,0-1 0,-1 1 0,11-18 0,-16 22-104,0 1-1,0-1 1,0 0-1,0 0 1,0 0-1,0 0 1,-1-1-1,0 1 0,1 0 1,-1 0-1,0 0 1,-1 0-1,1 0 1,0 0-1,-1 0 0,0 0 1,0 0-1,0 0 1,0 0-1,0 0 1,0 0-1,-1 0 1,0 1-1,1-1 0,-1 0 1,0 1-1,0 0 1,0-1-1,-1 1 1,1 0-1,-3-2 1,-5-4 113,-1 0 0,0 1 0,0 0 0,-1 1 0,0 0 0,-15-5 0,-85-23 491,-40 1-1155,-282-24 1,-164 31-487,-1418 115-2395,1396-3 2946,470-57-639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2.191"/>
    </inkml:context>
    <inkml:brush xml:id="br0">
      <inkml:brushProperty name="width" value="0.05" units="cm"/>
      <inkml:brushProperty name="height" value="0.05" units="cm"/>
      <inkml:brushProperty name="color" value="#F6630D"/>
    </inkml:brush>
  </inkml:definitions>
  <inkml:trace contextRef="#ctx0" brushRef="#br0">517 0 24575,'-7'1'0,"0"0"0,0 0 0,0 1 0,1 0 0,-1 0 0,0 0 0,1 1 0,0 0 0,-1 1 0,1-1 0,1 1 0,-1 0 0,0 0 0,1 1 0,-6 6 0,-2 2 0,2 0 0,0 0 0,0 1 0,1 1 0,-8 16 0,-10 27 0,2 2 0,-36 124 0,-10 136 0,24-95 0,-18 14 0,43-162 0,20-69 0,1 0 0,0 0 0,0 1 0,1-1 0,0 1 0,1-1 0,1 18 0,-1-23 0,1 0 0,0 1 0,0-1 0,0 0 0,1 0 0,-1 0 0,1 0 0,-1-1 0,1 1 0,0 0 0,0-1 0,0 1 0,0-1 0,1 1 0,-1-1 0,1 0 0,-1 0 0,1 0 0,0-1 0,0 1 0,0-1 0,0 1 0,6 1 0,7 2 0,0 0 0,1-2 0,0 0 0,25 1 0,75-2 0,-60-3 0,886-37-1672,-625 20 1284,1213-74-2239,-4-38 2618,-1468 124-92,282-34-508,-15-24 300,-318 62 314,3 0 97,0-1 0,0 0 0,0 0 0,-1-1 0,1-1 0,-1 1 0,0-2-1,-1 1 1,16-13 0,-24 17-49,0 0 0,0 0-1,0 0 1,0 0 0,-1 0 0,1 0-1,0 0 1,-1-1 0,1 1-1,-1 0 1,1 0 0,-1-1 0,0 1-1,1 0 1,-1-1 0,0 1-1,0 0 1,0-1 0,0 1 0,0-1-1,0 1 1,0 0 0,-1-1-1,1 1 1,0 0 0,-1 0 0,1-1-1,-1 1 1,0 0 0,1 0-1,-1-1 1,0 1 0,0 0 0,1 0-1,-1 0 1,0 0 0,0 0-1,0 0 1,-2 0 0,-4-5 211,0 0 0,-1 1 0,1 0 0,-13-6 0,18 10-307,-57-26 13,-85-27 0,74 31-6796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2.544"/>
    </inkml:context>
    <inkml:brush xml:id="br0">
      <inkml:brushProperty name="width" value="0.05" units="cm"/>
      <inkml:brushProperty name="height" value="0.05" units="cm"/>
      <inkml:brushProperty name="color" value="#F6630D"/>
    </inkml:brush>
  </inkml:definitions>
  <inkml:trace contextRef="#ctx0" brushRef="#br0">325 39 24575,'0'-6'0,"0"-22"0,-4 24 0,-4 16 0,-39 113 0,6 2 0,-45 231 0,41-109 43,-26 131-1451,49-274-5418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3.026"/>
    </inkml:context>
    <inkml:brush xml:id="br0">
      <inkml:brushProperty name="width" value="0.05" units="cm"/>
      <inkml:brushProperty name="height" value="0.05" units="cm"/>
      <inkml:brushProperty name="color" value="#F6630D"/>
    </inkml:brush>
  </inkml:definitions>
  <inkml:trace contextRef="#ctx0" brushRef="#br0">33 12 24575,'-1'-1'0,"0"0"0,0 0 0,0 0 0,-1 0 0,1 0 0,0 0 0,0 0 0,0 0 0,-1 1 0,1-1 0,-1 1 0,-2-2 0,4 2 0,-1 0 0,1 0 0,0 0 0,-1 0 0,1 1 0,-1-1 0,1 0 0,-1 0 0,1 0 0,0 0 0,-1 0 0,1 1 0,-1-1 0,1 0 0,0 0 0,-1 0 0,1 1 0,0-1 0,-1 0 0,1 1 0,0-1 0,0 0 0,-1 1 0,1-1 0,0 0 0,0 1 0,-1 0 0,0 2 0,1-1 0,-1 1 0,1 0 0,-1 0 0,1 0 0,0 0 0,0 0 0,0 0 0,0-1 0,1 1 0,0 4 0,117 437 0,-115-436 0,1 1 0,-1-1 0,1 1 0,1-1 0,-1 0 0,1-1 0,8 10 0,-12-16 0,1 1 0,-1-1 0,1 1 0,-1-1 0,1 0 0,-1 0 0,1 0 0,0 0 0,0 0 0,-1 0 0,1-1 0,0 1 0,0 0 0,0-1 0,0 0 0,0 1 0,0-1 0,0 0 0,0 0 0,0 0 0,0 0 0,-1 0 0,1 0 0,0-1 0,0 1 0,0-1 0,0 1 0,0-1 0,0 0 0,-1 0 0,1 0 0,0 0 0,-1 0 0,1 0 0,0 0 0,-1-1 0,0 1 0,1 0 0,-1-1 0,2-1 0,14-17 0,-1 0 0,-1-1 0,-1 0 0,16-33 0,16-24 0,-39 68 0,14-22 0,48-55 0,-63 80 0,1 0 0,0 1 0,0-1 0,1 1 0,0 1 0,0 0 0,0 0 0,0 0 0,1 1 0,0 0 0,0 1 0,0 0 0,10-2 0,-15 5 0,0 0 0,-1 0 0,1 0 0,0 0 0,0 1 0,-1 0 0,1-1 0,-1 1 0,1 1 0,0-1 0,-1 1 0,0-1 0,1 1 0,-1 0 0,0 0 0,0 0 0,0 0 0,0 1 0,-1 0 0,1-1 0,0 1 0,-1 0 0,0 0 0,0 0 0,3 6 0,5 9 0,0 1 0,-2 0 0,10 29 0,-11-26 0,4 8-102,-3-6-319,1-1 0,21 40 0,-7-28-6405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3.373"/>
    </inkml:context>
    <inkml:brush xml:id="br0">
      <inkml:brushProperty name="width" value="0.05" units="cm"/>
      <inkml:brushProperty name="height" value="0.05" units="cm"/>
      <inkml:brushProperty name="color" value="#F6630D"/>
    </inkml:brush>
  </inkml:definitions>
  <inkml:trace contextRef="#ctx0" brushRef="#br0">196 223 24575,'2'-3'0,"1"-1"0,-1 1 0,0 0 0,0-1 0,0 1 0,0-1 0,-1 0 0,1 0 0,-1 0 0,0 1 0,0-1 0,-1 0 0,1 0 0,-1 0 0,0-1 0,0 1 0,0 0 0,-1-5 0,0 1 0,-1 0 0,1 0 0,-1 0 0,-1 0 0,0 1 0,0-1 0,-8-14 0,7 16 0,0 0 0,-1 0 0,1 0 0,-2 0 0,1 1 0,0-1 0,-1 1 0,0 1 0,-11-8 0,14 11 0,1 0 0,0 0 0,0 0 0,0 1 0,-1-1 0,1 0 0,0 1 0,-1 0 0,1-1 0,-1 1 0,1 0 0,0 0 0,-1 1 0,1-1 0,-1 0 0,1 1 0,0-1 0,0 1 0,-1 0 0,1 0 0,0 0 0,0 0 0,0 0 0,0 0 0,0 1 0,0-1 0,0 1 0,0-1 0,0 1 0,1 0 0,-1 0 0,1 0 0,-1-1 0,-1 4 0,-3 7 0,-1-1 0,1 1 0,1 0 0,0 0 0,0 1 0,2-1 0,-1 1 0,-2 24 0,3-5 0,1 0 0,3 48 0,0-70 0,0 0 0,0 1 0,1-1 0,5 15 0,-7-24 0,0 1 0,1-1 0,-1 1 0,1-1 0,-1 1 0,1-1 0,0 0 0,-1 1 0,1-1 0,0 0 0,0 0 0,0 1 0,0-1 0,0 0 0,0 0 0,1 0 0,-1 0 0,0-1 0,0 1 0,1 0 0,-1 0 0,0-1 0,1 1 0,-1-1 0,1 1 0,-1-1 0,1 1 0,-1-1 0,1 0 0,-1 0 0,1 0 0,-1 0 0,1 0 0,-1 0 0,1 0 0,-1-1 0,1 1 0,-1 0 0,2-1 0,8-4 0,-1-1 0,0 0 0,0 0 0,-1-1 0,1 0 0,-1-1 0,8-9 0,26-20 0,-42 36 1,0 1 1,0-1-1,0 1 0,-1-1 0,1 1 0,0-1 0,0 1 0,0 0 1,0-1-1,0 1 0,0 0 0,0 0 0,0 0 0,0 0 1,0 0-1,0 0 0,0 0 0,0 0 0,0 0 0,0 0 0,0 1 1,0-1-1,0 0 0,0 1 0,0-1 0,0 1 0,0-1 1,0 1-1,0-1 0,1 2 0,23 27-171,-13-13-1061,5 1-5595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3.710"/>
    </inkml:context>
    <inkml:brush xml:id="br0">
      <inkml:brushProperty name="width" value="0.05" units="cm"/>
      <inkml:brushProperty name="height" value="0.05" units="cm"/>
      <inkml:brushProperty name="color" value="#F6630D"/>
    </inkml:brush>
  </inkml:definitions>
  <inkml:trace contextRef="#ctx0" brushRef="#br0">0 67 24575,'1'-66'0,"16"155"0,35 104 0,-51-189 0,1 0 0,0 0 0,-1 0 0,1 0 0,1 0 0,-1 0 0,1-1 0,-1 1 0,5 4 0,-6-7 0,0-1 0,0 1 0,-1-1 0,1 1 0,0-1 0,0 1 0,0-1 0,-1 0 0,1 1 0,0-1 0,0 0 0,0 0 0,0 1 0,0-1 0,0 0 0,0 0 0,0 0 0,0 0 0,1-1 0,0 1 0,-1-1 0,1 0 0,-1 1 0,1-1 0,-1 0 0,0 0 0,1 0 0,-1 0 0,0 0 0,1-1 0,-1 1 0,0 0 0,0 0 0,1-3 0,14-23 0,-1 0 0,16-42 0,-6 12 0,-13 31 0,17-34 0,-27 57 0,0-1 0,1 0 0,0 1 0,-1-1 0,1 1 0,0 0 0,1 0 0,-1 0 0,1 0 0,-1 1 0,7-4 0,-8 5 0,-1 1 0,1-1 0,0 1 0,0 0 0,0-1 0,-1 1 0,1 0 0,0 0 0,0 0 0,0 1 0,0-1 0,-1 0 0,1 1 0,0-1 0,0 1 0,0-1 0,-1 1 0,1 0 0,-1 0 0,1 0 0,0 0 0,-1 0 0,1 0 0,-1 0 0,0 0 0,1 1 0,-1-1 0,0 1 0,0-1 0,0 1 0,0-1 0,0 1 0,0-1 0,0 3 0,6 9 0,-1-1 0,-1 1 0,6 19 0,-8-22 0,13 42-103,17 51 329,-29-93-412,0-1 0,1 0 0,0 0 0,0 0 0,1-1 0,0 0 0,15 15 0,-1-7-6640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4.046"/>
    </inkml:context>
    <inkml:brush xml:id="br0">
      <inkml:brushProperty name="width" value="0.05" units="cm"/>
      <inkml:brushProperty name="height" value="0.05" units="cm"/>
      <inkml:brushProperty name="color" value="#F6630D"/>
    </inkml:brush>
  </inkml:definitions>
  <inkml:trace contextRef="#ctx0" brushRef="#br0">131 243 24575,'29'-48'0,"-20"34"0,0 0 0,0-1 0,8-21 0,-16 32 0,1 1 0,-1-1 0,0 0 0,0 0 0,-1 1 0,1-1 0,-1 0 0,0 0 0,0 0 0,0 0 0,0 1 0,-1-1 0,0 0 0,1 0 0,-1 1 0,-1-1 0,1 0 0,0 1 0,-4-7 0,3 7 0,0 1 0,0-1 0,0 1 0,0 0 0,0-1 0,-1 1 0,1 0 0,0 0 0,-1 1 0,0-1 0,1 0 0,-1 1 0,0 0 0,0-1 0,0 1 0,0 0 0,0 1 0,0-1 0,0 0 0,0 1 0,-5 0 0,2 0 0,1 0 0,-1 1 0,0 0 0,0 0 0,1 0 0,-1 1 0,1 0 0,0 0 0,-1 1 0,1-1 0,-7 6 0,6-5 0,1 1 0,0 0 0,0 1 0,0-1 0,0 1 0,1 0 0,0 0 0,0 0 0,0 1 0,-3 6 0,6-9 0,-1 0 0,1 1 0,0-1 0,0 0 0,0 1 0,0-1 0,0 0 0,1 1 0,0-1 0,-1 1 0,1-1 0,1 1 0,-1-1 0,0 1 0,1-1 0,0 1 0,0-1 0,0 0 0,1 4 0,1-3 0,-1 0 0,0 0 0,1 0 0,0 0 0,0-1 0,0 0 0,0 1 0,1-1 0,-1 0 0,1 0 0,-1-1 0,1 1 0,0-1 0,0 0 0,1 0 0,-1 0 0,0-1 0,1 1 0,-1-1 0,1 0 0,-1 0 0,1-1 0,-1 1 0,1-1 0,-1 0 0,1 0 0,0-1 0,-1 1 0,1-1 0,4-1 0,2-1 0,0 0 0,-1 0 0,1-1 0,-1 0 0,0 0 0,0-2 0,-1 1 0,1-1 0,-1 0 0,-1-1 0,15-13 0,27-51 0,-50 71 0,0 0 0,1-1 0,-1 1 0,0 0 0,0 0 0,0 0 0,0 0 0,0-1 0,0 1 0,0 0 0,1 0 0,-1 0 0,0 0 0,0 0 0,0 0 0,0 0 0,0-1 0,1 1 0,-1 0 0,0 0 0,0 0 0,0 0 0,1 0 0,-1 0 0,0 0 0,0 0 0,0 0 0,0 0 0,1 0 0,-1 0 0,0 0 0,0 0 0,0 0 0,0 0 0,1 0 0,-1 0 0,0 0 0,0 1 0,0-1 0,0 0 0,1 0 0,-1 0 0,4 10 0,-3 15 0,-1-24 0,-1 95-1365,0-41-5461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9.609"/>
    </inkml:context>
    <inkml:brush xml:id="br0">
      <inkml:brushProperty name="width" value="0.05" units="cm"/>
      <inkml:brushProperty name="height" value="0.05" units="cm"/>
      <inkml:brushProperty name="color" value="#F6630D"/>
    </inkml:brush>
  </inkml:definitions>
  <inkml:trace contextRef="#ctx0" brushRef="#br0">276 46 24575,'3'4'0,"0"0"0,0 0 0,-1 0 0,0 0 0,0 0 0,0 1 0,-1-1 0,1 1 0,-1 0 0,0-1 0,0 1 0,0 6 0,1 60 0,-2-67 0,-2 37 0,-2 0 0,-2 0 0,-2-1 0,-2 1 0,-22 59 0,1-22 0,-71 126 0,55-129 0,26-44 0,-18 36 0,40-67 0,-1 0 0,0-1 0,0 1 0,0 0 0,0 0 0,0 0 0,0 0 0,1 0 0,-1 0 0,0 0 0,0 0 0,0-1 0,0 1 0,0 0 0,1 0 0,-1 0 0,0 0 0,0 0 0,0 0 0,0 0 0,1 0 0,-1 0 0,0 0 0,0 0 0,0 0 0,0 0 0,1 0 0,-1 0 0,0 0 0,0 0 0,0 0 0,0 1 0,1-1 0,-1 0 0,0 0 0,0 0 0,0 0 0,0 0 0,0 0 0,1 0 0,-1 0 0,0 1 0,0-1 0,0 0 0,0 0 0,0 0 0,0 0 0,0 0 0,0 1 0,0-1 0,0 0 0,1 0 0,-1 0 0,0 0 0,0 1 0,0-1 0,0 0 0,0 0 0,0 0 0,0 0 0,0 1 0,0-1 0,0 0 0,0 0 0,-1 0 0,19-8 0,-15 6 0,23-10 0,1 1 0,0 0 0,0 2 0,1 2 0,47-8 0,-32 10 0,0 3 0,0 1 0,51 5 0,237 36 0,-310-38 0,1-2 0,-1 0 0,1-1 0,-1-1 0,42-10 0,-56 10 0,0 0 0,0 0 0,0-1 0,-1 0 0,1 0 0,0 0 0,-1-1 0,0 0 0,0 0 0,0 0 0,0-1 0,-1 0 0,0 0 0,0-1 0,0 1 0,-1-1 0,0 0 0,0 0 0,0-1 0,5-11 0,-8 10 0,1 0 0,-1 0 0,0 0 0,-1 0 0,0 1 0,-1-1 0,1 0 0,-1 0 0,-1 0 0,1 0 0,-1 1 0,-5-12 0,-6-14 0,-25-45 0,29 61 0,-44-78 0,-5 3 0,-3 2 0,-87-97 0,136 173 0,7 7 0,0 0 0,-1 0 0,1 1 0,-2 0 0,1 0 0,-1 0 0,0 1 0,0 0 0,0 1 0,-11-6 0,18 10-2,-1-1-1,0 1 0,0 0 1,1 0-1,-1-1 0,0 1 0,0 0 1,0 0-1,1 0 0,-1 0 1,0 0-1,0 0 0,0 0 1,1 0-1,-1 0 0,0 0 1,0 1-1,0-1 0,1 0 1,-1 0-1,0 1 0,0-1 1,1 0-1,-1 1 0,0-1 1,1 1-1,-1-1 0,0 1 0,0 0 1,0 1 16,1-1 0,-1 1 1,0-1-1,1 1 0,0 0 1,-1-1-1,1 1 0,0 0 0,0-1 1,0 1-1,0 0 0,0 0 1,0 1-1,1 5-262,1-1 1,-1 0-1,1 1 1,1-1-1,3 8 1,6 6-6579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6.599"/>
    </inkml:context>
    <inkml:brush xml:id="br0">
      <inkml:brushProperty name="width" value="0.05" units="cm"/>
      <inkml:brushProperty name="height" value="0.05" units="cm"/>
      <inkml:brushProperty name="color" value="#F6630D"/>
    </inkml:brush>
  </inkml:definitions>
  <inkml:trace contextRef="#ctx0" brushRef="#br0">1 72 24575,'23'-32'0,"-21"28"0,0-1 0,1 1 0,0 0 0,0 0 0,0 1 0,1-1 0,4-3 0,-8 6 0,1 1 0,-1 0 0,1-1 0,-1 1 0,0 0 0,1-1 0,-1 1 0,1 0 0,-1 0 0,1-1 0,-1 1 0,1 0 0,-1 0 0,1 0 0,-1 0 0,1 0 0,-1 0 0,1 0 0,-1 0 0,1 0 0,-1 0 0,1 0 0,-1 0 0,1 0 0,-1 0 0,1 0 0,-1 1 0,1-1 0,-1 0 0,1 0 0,-1 1 0,1-1 0,8 19 0,-3 32 0,-6-46 0,3 298 0,-1-16 0,29 248 63,-14-277-1491,-15-220-5398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6.950"/>
    </inkml:context>
    <inkml:brush xml:id="br0">
      <inkml:brushProperty name="width" value="0.05" units="cm"/>
      <inkml:brushProperty name="height" value="0.05" units="cm"/>
      <inkml:brushProperty name="color" value="#F6630D"/>
    </inkml:brush>
  </inkml:definitions>
  <inkml:trace contextRef="#ctx0" brushRef="#br0">38 157 24575,'-24'14'0,"10"-5"0,15-9 0,0 1 0,0-1 0,0 1 0,0-1 0,0 1 0,0-1 0,0 1 0,0-1 0,1 0 0,-1 0 0,0 1 0,0-1 0,0 0 0,0 0 0,0 0 0,0 0 0,3-1 0,772-7-1180,-531 0 978,2621-118-3856,-2807 122 4005,226-24 702,-254 21 41,-41 4 1012,-49 6-1290,7 2-6563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7.698"/>
    </inkml:context>
    <inkml:brush xml:id="br0">
      <inkml:brushProperty name="width" value="0.05" units="cm"/>
      <inkml:brushProperty name="height" value="0.05" units="cm"/>
      <inkml:brushProperty name="color" value="#F6630D"/>
    </inkml:brush>
  </inkml:definitions>
  <inkml:trace contextRef="#ctx0" brushRef="#br0">57 139 24575,'-9'1'0,"6"-1"0,1 0 0,-1 1 0,1-1 0,-1 0 0,1 0 0,-1-1 0,1 1 0,-1 0 0,1-1 0,-1 1 0,1-1 0,-1 0 0,1 0 0,0 0 0,-1 0 0,1 0 0,-3-3 0,4 3 0,1 1 0,0 0 0,0 0 0,0-1 0,0 1 0,0 0 0,0 0 0,0-1 0,0 1 0,0 0 0,0 0 0,0 0 0,0-1 0,1 1 0,-1 0 0,0 0 0,0-1 0,0 1 0,0 0 0,0 0 0,0 0 0,0-1 0,1 1 0,-1 0 0,0 0 0,0 0 0,0-1 0,1 1 0,-1 0 0,0 0 0,0 0 0,0 0 0,1 0 0,-1 0 0,0 0 0,0-1 0,1 1 0,-1 0 0,0 0 0,0 0 0,0 0 0,1 0 0,-1 0 0,0 0 0,1 0 0,14-3 0,57-3 0,73 2 0,-26 2 0,1085-22-2186,5 25-1266,-555 0 2703,-385 1 622,335-4-668,-6-30 266,-411 6 1858,-149 15-563,-37 12-730,-1-1 1,0 0-1,0 0 0,0 0 0,0 0 0,1 0 0,-1 0 0,0 0 0,0 0 0,0 0 1,0 0-1,1 0 0,-1 0 0,0 0 0,0 0 0,0-1 0,0 1 0,0 0 0,1 0 0,-1 0 1,0 0-1,0 0 0,0 0 0,0 0 0,0 0 0,0 0 0,0-1 0,1 1 0,-1 0 1,0 0-1,0 0 0,0 0 0,0 0 0,0 0 0,0-1 0,0 1 0,0 0 0,0 0 0,0 0 1,0 0-1,0-1 0,0 1 0,0 0 0,0 0 0,0 0 0,0 0 0,0 0 0,0-1 1,0 1-1,0 0 0,0 0 0,0 0 0,0 0 0,0-1 0,0 1 0,0 0 0,0 0 1,0 0-1,0 0 0,-1 0 0,1 0 0,0-1 0,-15-3 878,-21 0 260,1 3-823,1 2 0,0 1 0,-56 10 0,79-10-352,0 0-1,1 1 1,-1 0-1,0 1 1,1 0-1,0 1 1,0 0-1,1 1 1,-1-1-1,1 2 1,0 0-1,1 0 1,-1 0-1,2 1 1,-11 12-1,16-16 2,-1 0 0,1 1 0,0 0 0,0-1 0,1 1 0,0 0 0,-1 0 0,1 0 0,1 0 0,-1 0 0,1 0 0,0 0 0,0 0 0,0 0 0,3 10 0,2 5 0,0-1 0,15 34 0,-6-16 0,101 313 0,-90-258 0,23 176 0,-11 159 0,-37-417 0,1-4 0,-1 0 0,0 0 0,0 0 0,0 0 0,-3 11 0,3-16 0,-1 0 0,1 0 0,0 0 0,-1 0 0,1-1 0,-1 1 0,1 0 0,-1 0 0,0-1 0,1 1 0,-1 0 0,0-1 0,1 1 0,-1 0 0,0-1 0,0 1 0,0-1 0,1 1 0,-1-1 0,0 0 0,0 1 0,0-1 0,0 0 0,0 0 0,0 1 0,0-1 0,0 0 0,0 0 0,0 0 0,0 0 0,0 0 0,1-1 0,-1 1 0,0 0 0,0 0 0,0 0 0,0-1 0,0 1 0,0-1 0,0 1 0,1-1 0,-1 1 0,-1-1 0,-62-24 10,-2 3 0,0 3 0,-1 2 0,-114-12 0,-282 6-1240,-257 51-136,499-11-4279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8.534"/>
    </inkml:context>
    <inkml:brush xml:id="br0">
      <inkml:brushProperty name="width" value="0.05" units="cm"/>
      <inkml:brushProperty name="height" value="0.05" units="cm"/>
      <inkml:brushProperty name="color" value="#F6630D"/>
    </inkml:brush>
  </inkml:definitions>
  <inkml:trace contextRef="#ctx0" brushRef="#br0">176 198 24575,'-65'-30'0,"45"22"0,0-1 0,1-1 0,-19-13 0,37 23 0,0 0 0,0-1 0,1 1 0,-1-1 0,0 1 0,0-1 0,1 1 0,-1-1 0,0 1 0,1-1 0,-1 0 0,1 1 0,-1-1 0,1 0 0,-1 0 0,1 1 0,-1-1 0,1 0 0,0 0 0,-1 0 0,1 1 0,0-1 0,0 0 0,0 0 0,0 0 0,0 0 0,-1 0 0,2 1 0,-1-1 0,0-2 0,1 2 0,0 0 0,0 0 0,0-1 0,0 1 0,1 0 0,-1 0 0,0 0 0,1 0 0,-1 1 0,1-1 0,-1 0 0,1 0 0,-1 1 0,4-1 0,10-3 0,0 0 0,23-1 0,-36 5 0,175-15 0,-68 8 0,180-36 0,-288 42 0,0 1 0,0 0 0,0-1 0,0 1 0,1 0 0,-1 0 0,0 0 0,0 0 0,0 0 0,0 0 0,1 0 0,-1 0 0,0 1 0,0-1 0,0 0 0,0 1 0,0-1 0,0 0 0,0 1 0,0 0 0,0-1 0,0 1 0,0 0 0,0-1 0,0 1 0,0 0 0,0 0 0,0 0 0,-1 0 0,1 0 0,0 0 0,-1 0 0,1 0 0,-1 0 0,1 0 0,-1 0 0,0 0 0,1 0 0,-1 0 0,0 0 0,0 1 0,1-1 0,-1 0 0,0 0 0,0 0 0,-1 0 0,1 1 0,0 0 0,-1 11 0,0 0 0,-1 0 0,-7 21 0,5-14 0,-6 37 0,3 0 0,2 0 0,2 1 0,4-1 0,12 102 0,-12-150 0,1 1 0,0-1 0,1 1 0,-1-1 0,2 0 0,-1 0 0,2 0 0,6 12 0,-20-49 0,0 14 0,1 1 0,-1 1 0,-1 0 0,-1 0 0,1 1 0,-23-18 0,24 22 0,1 1 0,-1 0 0,0 0 0,0 1 0,-1 0 0,1 1 0,-1 0 0,0 0 0,0 1 0,-21-3 0,25 5 0,0 2 0,-1-1 0,1 1 0,0 0 0,-1 0 0,1 1 0,0-1 0,0 2 0,0-1 0,0 1 0,1-1 0,-1 1 0,1 1 0,-1-1 0,1 1 0,0 0 0,1 0 0,-1 1 0,-4 5 0,5-6 0,1 0 0,-1 1 0,1-1 0,0 1 0,1 0 0,-1 0 0,1 0 0,0 0 0,0 0 0,0 1 0,1-1 0,0 0 0,0 1 0,0-1 0,1 1 0,0-1 0,0 1 0,0-1 0,1 1 0,0-1 0,0 1 0,2 7 0,-1-8-136,1-1-1,0 1 1,-1-1-1,1 0 1,0 0-1,1 0 1,-1 0-1,1-1 0,7 6 1,13 10-6690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9.064"/>
    </inkml:context>
    <inkml:brush xml:id="br0">
      <inkml:brushProperty name="width" value="0.05" units="cm"/>
      <inkml:brushProperty name="height" value="0.05" units="cm"/>
      <inkml:brushProperty name="color" value="#F6630D"/>
    </inkml:brush>
  </inkml:definitions>
  <inkml:trace contextRef="#ctx0" brushRef="#br0">27 362 24575,'0'-7'0,"1"3"0,-1-1 0,0 1 0,0-1 0,-1 1 0,1 0 0,-1-1 0,0 1 0,0-1 0,0 1 0,-1 0 0,-3-7 0,5 11 0,0 0 0,0 0 0,0-1 0,0 1 0,0 0 0,0 0 0,0 0 0,0 0 0,0 0 0,0 0 0,0 0 0,-1 0 0,1 0 0,0-1 0,0 1 0,0 0 0,0 0 0,0 0 0,0 0 0,0 0 0,-1 0 0,1 0 0,0 0 0,0 0 0,0 0 0,0 0 0,0 0 0,0 0 0,-1 0 0,1 0 0,0 0 0,0 0 0,0 0 0,0 0 0,0 0 0,0 0 0,-1 0 0,1 1 0,0-1 0,0 0 0,0 0 0,0 0 0,0 0 0,0 0 0,0 0 0,0 0 0,0 0 0,-1 0 0,1 0 0,0 1 0,0-1 0,0 0 0,0 0 0,-4 11 0,0 13 0,1 39 0,3 0 0,3 0 0,15 90 0,-16-144 0,-1 1 0,1-1 0,1 0 0,6 17 0,-9-26 0,0 0 0,0 0 0,0 0 0,0 0 0,0 0 0,0 1 0,0-1 0,0 0 0,0 0 0,0 0 0,0 0 0,0 0 0,0 0 0,0 1 0,0-1 0,0 0 0,0 0 0,0 0 0,0 0 0,0 0 0,0 0 0,0 0 0,0 0 0,0 1 0,0-1 0,1 0 0,-1 0 0,0 0 0,0 0 0,0 0 0,0 0 0,0 0 0,0 0 0,0 0 0,0 0 0,1 0 0,-1 0 0,0 0 0,0 0 0,0 0 0,0 0 0,0 0 0,0 0 0,1 0 0,-1 0 0,0 0 0,0 0 0,0 0 0,0 0 0,0 0 0,0 0 0,1 0 0,-1 0 0,0 0 0,0 0 0,0 0 0,0 0 0,0 0 0,0 0 0,1-1 0,0-10 0,-2-18 0,-6-52 0,7-111 0,3 148 0,1 0 0,3 0 0,2 0 0,17-49 0,-22 80 0,1 1 0,0 0 0,1 1 0,0-1 0,1 1 0,0 1 0,1-1 0,17-18 0,-22 26 0,1 0 0,0-1 0,0 1 0,0 1 0,0-1 0,0 0 0,1 1 0,-1 0 0,1 0 0,-1 1 0,1-1 0,0 1 0,0 0 0,-1 0 0,1 0 0,0 1 0,0 0 0,0 0 0,0 0 0,0 0 0,0 1 0,0 0 0,-1 0 0,1 0 0,0 1 0,6 2 0,-3 1 0,0-1 0,0 1 0,0 0 0,-1 1 0,0 0 0,0 0 0,0 0 0,-1 1 0,0 0 0,-1 0 0,1 1 0,-1-1 0,-1 1 0,1 0 0,-1 1 0,-1-1 0,0 1 0,0 0 0,0-1 0,-1 1 0,0 0 0,-1 1 0,0-1 0,-1 0 0,0 0 0,0 0 0,-1 0 0,0 1 0,-1-1 0,1 0 0,-2 0 0,1-1 0,-2 1 0,1 0 0,-1-1 0,0 0 0,0 0 0,-1 0 0,-7 7 0,0-2 0,-1-1 0,-1 0 0,0-1 0,0-1 0,-1 0 0,-1-1 0,1 0 0,-2-2 0,-16 7 0,31-14 0,0 1 0,0 0 0,0 0 0,0 0 0,0 0 0,1 0 0,-1 0 0,0 1 0,1-1 0,-3 3 0,4-4 0,0 1 0,-1-1 0,1 0 0,0 1 0,0-1 0,0 1 0,0-1 0,0 0 0,-1 1 0,1-1 0,0 1 0,0-1 0,0 1 0,0-1 0,0 1 0,0-1 0,0 0 0,1 1 0,-1-1 0,0 1 0,0-1 0,0 0 0,0 1 0,0-1 0,1 1 0,-1-1 0,0 0 0,0 1 0,1 0 0,3 2 0,0 0 0,0 0 0,0-1 0,0 1 0,0-1 0,1 0 0,5 2 0,26 12 0,12 4 0,83 48 0,-111-55-100,28 19-322,1-3 1,86 38-1,-108-57-6404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9.417"/>
    </inkml:context>
    <inkml:brush xml:id="br0">
      <inkml:brushProperty name="width" value="0.05" units="cm"/>
      <inkml:brushProperty name="height" value="0.05" units="cm"/>
      <inkml:brushProperty name="color" value="#F6630D"/>
    </inkml:brush>
  </inkml:definitions>
  <inkml:trace contextRef="#ctx0" brushRef="#br0">154 226 24575,'1'-55'0,"-3"-67"0,2 118 0,0 0 0,-1 0 0,0 0 0,0 0 0,0 1 0,0-1 0,-1 0 0,-1-4 0,2 7 0,1 1 0,-1-1 0,1 0 0,-1 1 0,1-1 0,-1 1 0,1-1 0,-1 1 0,0-1 0,1 1 0,-1-1 0,0 1 0,1 0 0,-1-1 0,0 1 0,0 0 0,1-1 0,-1 1 0,0 0 0,0 0 0,0 0 0,1 0 0,-1 0 0,0 0 0,0 0 0,1 0 0,-1 0 0,0 0 0,0 0 0,0 1 0,1-1 0,-1 0 0,0 0 0,0 1 0,1-1 0,-1 1 0,0-1 0,1 0 0,-1 1 0,1 0 0,-1-1 0,0 1 0,1-1 0,-1 1 0,1-1 0,-1 1 0,1 1 0,-9 7 0,2 0 0,-1 1 0,1 0 0,1 0 0,0 1 0,0 0 0,1 0 0,-4 12 0,-26 97 0,31-101 0,1 0 0,0 1 0,2-1 0,0 1 0,1-1 0,1 1 0,0-1 0,8 32 0,-6-39 0,0 0 0,1 0 0,1 0 0,0-1 0,0 1 0,1-1 0,1-1 0,-1 1 0,2-1 0,0 0 0,0-1 0,1 0 0,0 0 0,15 11 0,-19-17 0,0 1 0,0-1 0,1-1 0,-1 1 0,1-1 0,0 0 0,0-1 0,0 1 0,0-1 0,10 1 0,-15-2 0,1 0 0,-1 0 0,1 0 0,-1 0 0,1 0 0,0 0 0,-1-1 0,1 1 0,-1-1 0,1 1 0,-1-1 0,1 1 0,-1-1 0,0 0 0,1 0 0,-1 0 0,0 1 0,0-1 0,1-1 0,-1 1 0,0 0 0,0 0 0,0 0 0,0 0 0,0-1 0,-1 1 0,1-1 0,0 1 0,-1 0 0,1-1 0,0 1 0,-1-1 0,0 1 0,1-1 0,-1 0 0,0 1 0,0-1 0,0 1 0,0-1 0,0 1 0,0-1 0,0 0 0,-1 1 0,0-3 0,-1-5 0,-1 0 0,0 0 0,-1 1 0,0 0 0,0 0 0,-1 0 0,0 0 0,0 1 0,-11-13 0,6 8 0,1 0 0,-13-24 0,20 32 0,0 0 0,1 0 0,-1 0 0,1 0 0,0-1 0,0 1 0,0 0 0,1-1 0,-1 1 0,1-1 0,0 1 0,1-1 0,0-7 0,1 8 0,0 0 0,0-1 0,0 1 0,0 0 0,0 0 0,1 0 0,0 1 0,0-1 0,0 1 0,0-1 0,0 1 0,1 0 0,0 0 0,-1 0 0,1 1 0,0-1 0,6-1 0,10-6 0,0 1 0,27-8 0,-39 14 0,95-24-1365,-60 19-5461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5.998"/>
    </inkml:context>
    <inkml:brush xml:id="br0">
      <inkml:brushProperty name="width" value="0.05" units="cm"/>
      <inkml:brushProperty name="height" value="0.05" units="cm"/>
      <inkml:brushProperty name="color" value="#F6630D"/>
    </inkml:brush>
  </inkml:definitions>
  <inkml:trace contextRef="#ctx0" brushRef="#br0">0 0 24575,'4'32'0,"2"0"0,16 55 0,-5-21 0,6 38 0,15 170 0,-10 88 0,-27-341 0,1-1 0,1 0 0,9 35 0,-10-49 0,0-1 0,0 0 0,0 1 0,1-1 0,0 0 0,0 0 0,0-1 0,0 1 0,1-1 0,0 1 0,0-1 0,0 0 0,0-1 0,1 1 0,0-1 0,-1 0 0,1 0 0,8 3 0,3 0 0,0-1 0,0-1 0,1-1 0,-1 0 0,1-2 0,21 1 0,105-8 0,-128 4 0,451-43 0,-152 13 0,-299 31 0,-10 1 0,-1 0 0,1 0 0,-1 0 0,0 0 0,0-1 0,1 0 0,-1 0 0,0 0 0,0-1 0,0 1 0,0-1 0,7-4 0,-11 6 0,0 0 0,0 0 0,0 0 0,0 0 0,0 0 0,0 0 0,0 0 0,-1 0 0,1 0 0,0 0 0,0 0 0,0 0 0,0 0 0,0 0 0,0 0 0,-1 0 0,1 0 0,0 0 0,0 0 0,0 0 0,0 0 0,0 0 0,0 0 0,0 0 0,-1 0 0,1 0 0,0 0 0,0 0 0,0 0 0,0 0 0,0 0 0,0 0 0,0-1 0,0 1 0,-1 0 0,1 0 0,0 0 0,0 0 0,0 0 0,0 0 0,0 0 0,0 0 0,0-1 0,0 1 0,0 0 0,0 0 0,0 0 0,0 0 0,0 0 0,0 0 0,0-1 0,0 1 0,0 0 0,0 0 0,0 0 0,0 0 0,0 0 0,0 0 0,0-1 0,-13 8 0,10-3 0,0 1 0,0 0 0,1-1 0,-1 1 0,1 0 0,0 0 0,0 0 0,-1 10 0,-7 49 0,4-27 0,-1 20 0,1-1 0,3 1 0,3 0 0,12 105 0,8-35 0,38 127 0,-19-83 0,-39-166-1365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6.337"/>
    </inkml:context>
    <inkml:brush xml:id="br0">
      <inkml:brushProperty name="width" value="0.05" units="cm"/>
      <inkml:brushProperty name="height" value="0.05" units="cm"/>
      <inkml:brushProperty name="color" value="#F6630D"/>
    </inkml:brush>
  </inkml:definitions>
  <inkml:trace contextRef="#ctx0" brushRef="#br0">6 1 24575,'0'4'0,"-4"2"0,2 0 0,7 4 0,7 0 0,7 2 0,3 1 0,4 1 0,2 4 0,0 2 0,1-1 0,0 1 0,-1-4 0,0-4 0,-1-4 0,-4-4-8191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6.683"/>
    </inkml:context>
    <inkml:brush xml:id="br0">
      <inkml:brushProperty name="width" value="0.05" units="cm"/>
      <inkml:brushProperty name="height" value="0.05" units="cm"/>
      <inkml:brushProperty name="color" value="#F6630D"/>
    </inkml:brush>
  </inkml:definitions>
  <inkml:trace contextRef="#ctx0" brushRef="#br0">381 36 24575,'5'-5'0,"6"-6"0,-4-1 0,-7 6 0,-9 4 0,-11 7 0,-8 8 0,-3 0 0,-6 4 0,-1 4 0,1 2 0,2 2 0,3 2 0,1 0 0,3 1 0,0 0 0,1 0 0,4-5-8191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8.287"/>
    </inkml:context>
    <inkml:brush xml:id="br0">
      <inkml:brushProperty name="width" value="0.05" units="cm"/>
      <inkml:brushProperty name="height" value="0.05" units="cm"/>
      <inkml:brushProperty name="color" value="#F6630D"/>
    </inkml:brush>
  </inkml:definitions>
  <inkml:trace contextRef="#ctx0" brushRef="#br0">109 0 24575,'-2'1'0,"0"-1"0,0 1 0,1 0 0,-1-1 0,0 1 0,0 0 0,1 0 0,-1 1 0,0-1 0,1 0 0,-1 0 0,1 1 0,0-1 0,-1 1 0,-1 2 0,-19 28 0,20-29 0,-7 11 0,2 1 0,-1 0 0,2 1 0,0-1 0,1 1 0,1 1 0,0-1 0,1 0 0,1 1 0,0 0 0,2 25 0,3 16 0,3 0 0,14 58 0,-5-33 0,86 963 0,-83-780 0,8 336 0,-79 934 0,23-922 0,30-605 0,0 7 0,0 0 0,1-1 0,6 29 0,-7-41 0,1 0 0,0-1 0,-1 1 0,1-1 0,0 1 0,0-1 0,0 1 0,0-1 0,1 0 0,-1 0 0,1 1 0,-1-1 0,1 0 0,0 0 0,0-1 0,0 1 0,0 0 0,0-1 0,0 1 0,0-1 0,1 1 0,-1-1 0,1 0 0,-1 0 0,0 0 0,1 0 0,0-1 0,-1 1 0,6 0 0,17-3 0,0-1 0,0 0 0,0-2 0,48-16 0,8-1 0,121-17 0,1 8 0,265-4 0,-209 48 0,-22 2 0,-210-16 0,-17 0 0,0 0 0,0 1 0,0 1 0,0 0 0,16 3 0,-24-3 0,1 0 0,-1 0 0,1 0 0,-1 0 0,0 0 0,1 1 0,-1-1 0,0 1 0,0-1 0,0 1 0,0 0 0,0 0 0,-1 0 0,1 0 0,-1 0 0,1 0 0,-1 1 0,0-1 0,1 0 0,-1 1 0,-1-1 0,1 1 0,0-1 0,0 1 0,-1 0 0,1 3 0,3 44 0,-2 0 0,-7 66 0,1-15 0,5 11 0,-3 81 0,2-187-124,-1-1 0,1 1 0,-1-1 0,0 0 0,-1 0 0,1 1-1,-1-1 1,0 0 0,0 0 0,-6 9 0,-3-2-6702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0.758"/>
    </inkml:context>
    <inkml:brush xml:id="br0">
      <inkml:brushProperty name="width" value="0.05" units="cm"/>
      <inkml:brushProperty name="height" value="0.05" units="cm"/>
      <inkml:brushProperty name="color" value="#F6630D"/>
    </inkml:brush>
  </inkml:definitions>
  <inkml:trace contextRef="#ctx0" brushRef="#br0">0 0 24575,'1'0'0,"0"1"0,0-1 0,-1 0 0,1 0 0,0 1 0,0-1 0,0 0 0,-1 1 0,1-1 0,0 1 0,0-1 0,-1 1 0,1-1 0,0 1 0,-1 0 0,1-1 0,-1 1 0,1 0 0,-1-1 0,1 1 0,-1 0 0,1 0 0,-1-1 0,0 1 0,1 0 0,-1 1 0,7 28 0,-6-21 0,47 212 0,13 75 0,5 267 0,-47 5 0,-47 302 0,0-135 0,32 26 0,63-4 0,-54-675 0,10 53 0,9 266 0,-34-324 0,-15 87 0,14-147 0,-2 21 0,-2 56 0,7-84 0,0-1 0,0 1 0,1-1 0,1 0 0,-1 1 0,2-1 0,-1 0 0,1 0 0,1 0 0,-1 0 0,9 12 0,-8-16 0,-1 0 0,1-1 0,0 0 0,1 0 0,-1 0 0,1-1 0,0 1 0,0-1 0,0 0 0,0 0 0,1-1 0,-1 0 0,1 0 0,-1 0 0,1 0 0,0-1 0,-1 0 0,1 0 0,0-1 0,11 0 0,9-1 0,0-2 0,0-1 0,39-10 0,-11 2 0,78-10 0,247-9 0,-358 31-1365,-9 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8.668"/>
    </inkml:context>
    <inkml:brush xml:id="br0">
      <inkml:brushProperty name="width" value="0.05" units="cm"/>
      <inkml:brushProperty name="height" value="0.05" units="cm"/>
      <inkml:brushProperty name="color" value="#F6630D"/>
    </inkml:brush>
  </inkml:definitions>
  <inkml:trace contextRef="#ctx0" brushRef="#br0">6 144 24575,'0'0'0,"0"0"0,-1 0 0,1 0 0,0 0 0,-1-1 0,1 1 0,0 0 0,-1 0 0,1 0 0,0-1 0,0 1 0,-1 0 0,1 0 0,0-1 0,0 1 0,0 0 0,-1-1 0,1 1 0,0 0 0,0-1 0,0 1 0,0 0 0,0-1 0,0 1 0,0 0 0,0-1 0,0 1 0,0 0 0,0-1 0,0 1 0,0 0 0,0-1 0,0 1 0,0 0 0,0-1 0,0 1 0,0 0 0,0-1 0,0 1 0,1 0 0,-1-1 0,17 0 0,23 9 0,-16 3 0,-1 0 0,42 29 0,-48-28 0,0-1 0,1-1 0,1 0 0,0-2 0,28 10 0,-44-17 0,0 0 0,1-1 0,-1 1 0,0-1 0,0 0 0,1 0 0,-1 0 0,0-1 0,0 1 0,1-1 0,-1 1 0,0-1 0,0 0 0,0-1 0,0 1 0,0 0 0,0-1 0,0 1 0,-1-1 0,1 0 0,-1 0 0,1 0 0,-1-1 0,4-3 0,3-5 0,-1 0 0,-1-1 0,0 0 0,9-21 0,1-1 0,-4 10 0,24-40 0,-34 60 0,0 0 0,1-1 0,-1 1 0,1 0 0,0 1 0,0-1 0,0 1 0,1-1 0,-1 1 0,7-3 0,-11 7 0,-1-1 0,1 0 0,0 0 0,0 0 0,0 1 0,-1-1 0,1 0 0,0 1 0,0-1 0,0 0 0,0 0 0,0 1 0,0-1 0,0 0 0,0 1 0,0-1 0,0 0 0,0 1 0,0-1 0,0 0 0,0 0 0,0 1 0,0-1 0,0 0 0,0 1 0,0-1 0,0 0 0,0 0 0,0 1 0,0-1 0,1 0 0,-1 1 0,0-1 0,0 0 0,0 0 0,1 0 0,-1 1 0,0-1 0,0 0 0,1 0 0,-1 0 0,0 1 0,0-1 0,1 0 0,-1 0 0,0 0 0,1 0 0,-1 0 0,0 0 0,0 0 0,1 0 0,-1 0 0,0 0 0,1 0 0,-1 0 0,0 0 0,1 0 0,-1 0 0,0 0 0,0 0 0,1 0 0,-1 0 0,0 0 0,1 0 0,-1 0 0,0-1 0,0 1 0,1 0 0,-1 0 0,-10 23 0,-2-3 17,-1 0 0,-1-1 1,0-1-1,-1-1 0,-1 0 0,-32 26 0,15-17-512,-1-2 0,-69 36 0,41-29-6331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0.742"/>
    </inkml:context>
    <inkml:brush xml:id="br0">
      <inkml:brushProperty name="width" value="0.05" units="cm"/>
      <inkml:brushProperty name="height" value="0.05" units="cm"/>
      <inkml:brushProperty name="color" value="#F6630D"/>
    </inkml:brush>
  </inkml:definitions>
  <inkml:trace contextRef="#ctx0" brushRef="#br0">137 223 24575,'0'-3'0,"0"1"0,1-1 0,0 0 0,0 0 0,0 1 0,0-1 0,0 1 0,0-1 0,1 1 0,-1-1 0,1 1 0,0 0 0,0-1 0,3-2 0,37-31 0,-26 24 0,2-4 0,3-3 0,0 1 0,2 1 0,44-25 0,-60 38 0,-1 1 0,1 0 0,0 1 0,0-1 0,0 1 0,0 1 0,1-1 0,-1 1 0,0 1 0,0-1 0,1 1 0,-1 0 0,0 1 0,1 0 0,-1 0 0,0 0 0,0 1 0,0 0 0,0 1 0,7 3 0,2 2 0,-1 2 0,0 0 0,0 0 0,-1 1 0,-1 1 0,0 0 0,0 1 0,-1 1 0,-1 0 0,0 0 0,-1 1 0,-1 0 0,0 1 0,-1 0 0,-1 0 0,6 20 0,-6-13 0,-1-1 0,-1 2 0,-1-1 0,-1 0 0,-1 1 0,-2 0 0,0-1 0,-1 1 0,-1-1 0,-1 1 0,-12 40 0,-5-4 0,-2 0 0,-46 83 0,-76 106 0,91-161 0,-17 27 0,-100 179 0,145-243 0,2 0 0,2 2 0,-26 105 0,42-133 0,1 0 0,1 1 0,1-1 0,1 1 0,1-1 0,2 1 0,0-1 0,10 41 0,-8-51 0,1 1 0,1 0 0,0-1 0,1 0 0,1 0 0,0-1 0,1 0 0,1-1 0,0 1 0,0-2 0,1 0 0,1 0 0,0-1 0,17 12 0,-7-9 0,0-1 0,1-1 0,1-1 0,-1-1 0,2-1 0,-1-1 0,1-1 0,0-2 0,1 0 0,36 2 0,-1-5 0,1-2 0,-1-3 0,73-13 0,-126 15 0,18-2 0,-21 6 0,-12 5 0,-18 12 0,-215 185 0,202-168 0,2 2 0,1 1 0,3 1 0,-28 47 0,33-43 0,3 2 0,1 0 0,3 1 0,2 2 0,1 0 0,4 0 0,1 2 0,2-1 0,3 1 0,2 1 0,3-1 0,4 71 0,7-35 0,4-2 0,4 0 0,33 100 0,105 239 0,-93-265 0,25 111 0,-73-215 0,-3 1 0,7 110 0,-18-147 0,0 0 0,-1 1 0,-2-1 0,0 0 0,0-1 0,-2 1 0,-1-1 0,0 1 0,-1-2 0,-1 1 0,-17 27 0,15-31 0,0 0 0,-2-1 0,1-1 0,-2 1 0,0-2 0,0 0 0,-1 0 0,-1-2 0,0 1 0,0-2 0,-1 0 0,0-1 0,-18 6 0,16-7 0,0-2 0,0 0 0,0-1 0,0-1 0,-1 0 0,1-2 0,-1 0 0,-24-2 0,34 0 0,1 0 0,-1 0 0,1-1 0,0 0 0,-1-1 0,1 1 0,0-2 0,1 1 0,-1-1 0,0 0 0,1 0 0,0-1 0,0 0 0,0-1 0,1 1 0,0-1 0,0 0 0,0-1 0,1 0 0,-6-9 0,5 4-455,0 0 0,-6-22 0,-4-25-6371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4.037"/>
    </inkml:context>
    <inkml:brush xml:id="br0">
      <inkml:brushProperty name="width" value="0.05" units="cm"/>
      <inkml:brushProperty name="height" value="0.05" units="cm"/>
      <inkml:brushProperty name="color" value="#F6630D"/>
    </inkml:brush>
  </inkml:definitions>
  <inkml:trace contextRef="#ctx0" brushRef="#br0">24 249 24575,'0'-1'0,"-1"0"0,1 0 0,-1 0 0,1 0 0,-1 0 0,0 0 0,0 0 0,1 0 0,-1 0 0,0 1 0,0-1 0,0 0 0,0 1 0,0-1 0,0 0 0,-2 0 0,-6-6 0,21 4 0,12 0 0,-1-1 0,0-1 0,29-10 0,-10 3 0,-42 11 0,1 1 0,0 0 0,0-1 0,-1 1 0,1 0 0,0-1 0,0 1 0,-1 0 0,1 0 0,0 0 0,0 0 0,-1 0 0,1 0 0,0 0 0,0 0 0,0 0 0,-1 0 0,1 0 0,0 0 0,0 1 0,-1-1 0,1 0 0,0 0 0,-1 1 0,1-1 0,0 1 0,-1-1 0,1 1 0,0-1 0,-1 1 0,1-1 0,-1 1 0,1-1 0,-1 1 0,1 0 0,-1-1 0,1 1 0,-1 0 0,0-1 0,1 1 0,-1 0 0,0 0 0,0-1 0,0 1 0,1 0 0,-1 0 0,0-1 0,0 1 0,0 0 0,0 0 0,0 0 0,0-1 0,-1 2 0,0 7 0,-1 0 0,0 0 0,-1 0 0,-4 9 0,1 1 0,-2 21 0,2 0 0,1 0 0,2 57 0,3-56 0,-2-1 0,-2 0 0,-10 49 0,14-89 0,0 0 0,0 0 0,0 0 0,0 0 0,0 0 0,-1 0 0,1 0 0,0 0 0,0 0 0,0 0 0,0 0 0,0 0 0,0 0 0,0 0 0,0 0 0,0 0 0,0 0 0,0 0 0,0 0 0,0 0 0,0 0 0,0 0 0,0 0 0,-1 0 0,1 0 0,0 0 0,0 0 0,0 0 0,0 0 0,0 0 0,0 0 0,0 0 0,0 0 0,0 0 0,0 0 0,0 0 0,0 0 0,0 0 0,0 0 0,0 0 0,0 0 0,-1 0 0,-1-14 0,-1-22 0,3 34 0,-25-191 0,-1-7 0,24 179 0,1 0 0,1 0 0,0 0 0,2 0 0,5-26 0,-5 42 0,-1-1 0,1 1 0,0-1 0,1 1 0,-1 0 0,1 0 0,0 0 0,0 1 0,0-1 0,1 1 0,0-1 0,0 1 0,0 0 0,0 0 0,1 1 0,-1 0 0,1-1 0,0 1 0,0 1 0,0-1 0,0 1 0,0 0 0,1 0 0,8-2 0,2 2 0,-1 0 0,1 0 0,0 2 0,0 0 0,0 0 0,0 2 0,0 0 0,0 1 0,17 5 0,0 2 0,-1 1 0,0 1 0,36 22 0,-56-28 0,0 1 0,-1 0 0,0 0 0,0 2 0,0-1 0,17 20 0,-25-24 0,0-1 0,-1 1 0,1 0 0,-1 0 0,0 0 0,0 0 0,0 1 0,0-1 0,-1 0 0,0 1 0,0-1 0,0 1 0,0 0 0,-1-1 0,0 1 0,0 0 0,0-1 0,0 1 0,-1-1 0,0 1 0,0-1 0,0 1 0,-3 6 0,1-3 0,-2 0 0,1 0 0,-1-1 0,0 0 0,-1 0 0,1 0 0,-2 0 0,1-1 0,0 0 0,-1-1 0,0 1 0,-1-1 0,-14 7 0,-10 4 0,-2-1 0,-36 11 0,36-14 0,17-7 0,-20 7 0,35-11 0,1-1 0,-1 1 0,0 0 0,1 0 0,-1-1 0,1 1 0,-1 0 0,1 1 0,-1-1 0,1 0 0,0 0 0,0 1 0,-1-1 0,1 0 0,-1 3 0,2-3 0,0-1 0,0 1 0,1 0 0,-1 0 0,0-1 0,0 1 0,1 0 0,-1-1 0,0 1 0,1 0 0,-1-1 0,1 1 0,-1 0 0,1-1 0,-1 1 0,1-1 0,-1 1 0,1-1 0,-1 1 0,1-1 0,0 1 0,-1-1 0,1 0 0,0 1 0,0-1 0,-1 0 0,1 0 0,0 1 0,0-1 0,-1 0 0,1 0 0,0 0 0,0 0 0,1 0 0,32 5 0,-32-5 0,17 2 0,32 3 0,94 21 0,-132-23 0,0 1 0,-1 0 0,1 1 0,-1 0 0,0 1 0,0 0 0,-1 1 0,0 0 0,0 1 0,0 0 0,-1 1 0,14 15 0,-21-20 0,0 0 0,-1-1 0,1 1 0,-1 0 0,0 1 0,0-1 0,0 0 0,0 0 0,-1 1 0,1-1 0,-1 1 0,-1-1 0,1 1 0,0 8 0,-2-10 0,1 1 0,-1-1 0,0 0 0,0 0 0,0 0 0,0 0 0,-1 0 0,1 0 0,-1 0 0,0-1 0,1 1 0,-1 0 0,-1-1 0,1 1 0,0-1 0,-1 0 0,1 0 0,-1 0 0,1 0 0,-1 0 0,-5 2 0,-8 3 0,0 0 0,-1-1 0,0 0 0,0-2 0,0 0 0,-34 3 0,-108-2 0,124-6 40,0-1 0,-33-8 0,51 7-288,0-1 1,0-1-1,1-1 1,0 0-1,-29-16 1,5-6-6579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4.402"/>
    </inkml:context>
    <inkml:brush xml:id="br0">
      <inkml:brushProperty name="width" value="0.05" units="cm"/>
      <inkml:brushProperty name="height" value="0.05" units="cm"/>
      <inkml:brushProperty name="color" value="#F6630D"/>
    </inkml:brush>
  </inkml:definitions>
  <inkml:trace contextRef="#ctx0" brushRef="#br0">1 72 24575,'0'1'0,"0"0"0,0 0 0,1 0 0,-1 0 0,1 0 0,-1 0 0,1 0 0,-1 0 0,1-1 0,-1 1 0,1 0 0,0 0 0,-1 0 0,1-1 0,0 1 0,0 0 0,-1-1 0,1 1 0,0-1 0,0 1 0,0-1 0,0 0 0,0 1 0,0-1 0,0 0 0,0 1 0,2-1 0,32 5 0,-32-4 0,106 5 0,141-10 0,-205-3 0,-44 7 0,-1-1 0,1 1 0,0 0 0,-1 0 0,1 0 0,-1-1 0,1 1 0,0 0 0,-1-1 0,1 1 0,-1-1 0,1 1 0,-1-1 0,1 1 0,-1-1 0,1 1 0,-1-1 0,1 1 0,-1-1 0,0 1 0,1-2 0,-1 1 0,0 0 0,-1 1 0,1-1 0,0 0 0,-1 0 0,1 0 0,-1 1 0,1-1 0,0 0 0,-1 0 0,0 1 0,1-1 0,-1 0 0,1 1 0,-1-1 0,0 1 0,1-1 0,-1 1 0,0-1 0,0 1 0,1 0 0,-3-1 0,-19-11 0,0 2 0,-1 1 0,-1 1 0,1 0 0,-1 2 0,-36-5 0,53 10 0,0 0 0,0 1 0,0 0 0,0 0 0,0 0 0,0 1 0,0 0 0,0 0 0,0 1 0,0 0 0,1 0 0,-1 1 0,-8 4 0,11-4 0,0 0 0,0-1 0,1 2 0,-1-1 0,1 0 0,0 1 0,0 0 0,0-1 0,0 1 0,1 0 0,-1 1 0,1-1 0,0 0 0,0 1 0,1-1 0,-1 1 0,1 0 0,0-1 0,1 1 0,-2 7 0,3 27 0,0 1 0,3-1 0,1-1 0,13 52 0,-11-59 0,-1 2-118,21 82 370,-23-100-502,1 0 0,1-1 0,0 0 1,1 0-1,12 18 0,0-7-6576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4.826"/>
    </inkml:context>
    <inkml:brush xml:id="br0">
      <inkml:brushProperty name="width" value="0.05" units="cm"/>
      <inkml:brushProperty name="height" value="0.05" units="cm"/>
      <inkml:brushProperty name="color" value="#F6630D"/>
    </inkml:brush>
  </inkml:definitions>
  <inkml:trace contextRef="#ctx0" brushRef="#br0">139 391 24575,'0'0'0,"0"0"0,1-1 0,-1 1 0,0 0 0,0 0 0,0-1 0,0 1 0,0 0 0,0-1 0,0 1 0,0 0 0,0 0 0,0-1 0,0 1 0,0 0 0,0-1 0,0 1 0,0 0 0,0 0 0,0-1 0,0 1 0,0 0 0,0 0 0,0-1 0,0 1 0,0 0 0,0 0 0,-1-1 0,1 1 0,0 0 0,0 0 0,0-1 0,-1 1 0,1 0 0,0 0 0,0 0 0,0 0 0,-1-1 0,1 1 0,0 0 0,0 0 0,-1 0 0,1 0 0,0 0 0,0 0 0,-1 0 0,1 0 0,0 0 0,-1 0 0,1 0 0,0 0 0,0 0 0,-1 0 0,1 0 0,0 0 0,-1 0 0,1 0 0,0 0 0,0 0 0,-1 0 0,1 0 0,0 0 0,0 0 0,-1 1 0,1-1 0,-13 18 0,4 12 0,2 1 0,0 0 0,2 0 0,2 1 0,0-1 0,3 1 0,0-1 0,2 1 0,1-1 0,2 1 0,11 41 0,-15-70 0,0 0 0,0 0 0,0 0 0,1 0 0,-1 0 0,1 0 0,-1 0 0,4 3 0,-5-6 0,0 1 0,0-1 0,0 0 0,1 0 0,-1 0 0,0 0 0,0 0 0,0 0 0,0 0 0,0 0 0,0 0 0,0 0 0,1 0 0,-1 0 0,0 0 0,0 0 0,0 0 0,0 0 0,0 0 0,0 0 0,1 0 0,-1 0 0,0 0 0,0 0 0,0 0 0,0-1 0,0 1 0,0 0 0,0 0 0,0 0 0,0 0 0,1 0 0,-1 0 0,0 0 0,0 0 0,0 0 0,0 0 0,0-1 0,0 1 0,0 0 0,0 0 0,0 0 0,0 0 0,0 0 0,0 0 0,0 0 0,0-1 0,0 1 0,0 0 0,0 0 0,0 0 0,0 0 0,0 0 0,0 0 0,0 0 0,0-1 0,0 1 0,0 0 0,0 0 0,-2-22 0,-50-208 0,0-6 0,43 184 0,2-1 0,1-81 0,6 128 0,0-1 0,1 1 0,0-1 0,0 1 0,0-1 0,1 1 0,0 0 0,0 0 0,0 0 0,1 0 0,0 0 0,4-7 0,-5 11 0,1-1 0,-1 1 0,1 0 0,-1-1 0,1 1 0,0 0 0,0 1 0,0-1 0,0 0 0,0 1 0,0 0 0,1-1 0,-1 1 0,0 1 0,1-1 0,-1 0 0,0 1 0,1 0 0,-1-1 0,1 1 0,-1 1 0,0-1 0,1 0 0,5 3 0,3-1 6,-1 1 0,0 1-1,0 0 1,0 0 0,0 1-1,-1 0 1,0 1 0,0 1 0,0-1-1,-1 1 1,0 1 0,0 0-1,-1 0 1,0 1 0,0 0-1,-1 0 1,0 1 0,-1 0 0,0 0-1,6 13 1,-7-11-80,-1-1-1,0 1 1,0 0 0,-2 0 0,1 0-1,-1 0 1,-1 1 0,0-1 0,-1 0-1,0 1 1,-1-1 0,0 1 0,-1-1-1,-1 0 1,0 0 0,0 0 0,-1 0-1,-1-1 1,-6 13 0,-6 5-6752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5.841"/>
    </inkml:context>
    <inkml:brush xml:id="br0">
      <inkml:brushProperty name="width" value="0.05" units="cm"/>
      <inkml:brushProperty name="height" value="0.05" units="cm"/>
      <inkml:brushProperty name="color" value="#F6630D"/>
    </inkml:brush>
  </inkml:definitions>
  <inkml:trace contextRef="#ctx0" brushRef="#br0">462 190 24575,'1'-7'0,"0"1"0,0-1 0,1 1 0,0-1 0,0 1 0,1 0 0,0 0 0,0 0 0,0 0 0,1 0 0,8-9 0,-7 7 0,0 1 0,0 0 0,-1-1 0,0 0 0,6-16 0,-9 22 0,-1 1 0,0 0 0,1 0 0,-1-1 0,0 1 0,0 0 0,0-1 0,0 1 0,0 0 0,0-1 0,0 1 0,0 0 0,0 0 0,-1-1 0,1 1 0,-1 0 0,1 0 0,-1-1 0,1 1 0,-1 0 0,0 0 0,1 0 0,-1 0 0,-2-2 0,1 1 0,0 1 0,0 0 0,0 0 0,0 0 0,0 0 0,-1 0 0,1 1 0,0-1 0,0 0 0,-1 1 0,1 0 0,-5-1 0,-4 2 0,0-1 0,1 1 0,-1 1 0,0 0 0,-11 4 0,-13 5 0,1 2 0,0 1 0,0 2 0,2 1 0,-44 31 0,61-38 0,1 1 0,0 1 0,1 0 0,1 1 0,0 0 0,0 1 0,1 0 0,1 1 0,0 0 0,2 1 0,-1 0 0,2 0 0,-7 22 0,11-29 0,1 1 0,0-1 0,1 0 0,0 0 0,0 1 0,1-1 0,1 1 0,-1-1 0,2 0 0,-1 1 0,1-1 0,0 0 0,1 0 0,0 0 0,1 0 0,0-1 0,0 1 0,1-1 0,0 0 0,0 0 0,1-1 0,0 0 0,0 0 0,12 11 0,-1-4 0,1-1 0,0 0 0,1-1 0,0-1 0,0-1 0,1-1 0,1-1 0,0 0 0,31 6 0,-19-7 20,-1-2 0,1-1 0,1-1 0,-1-2 0,60-6 0,-68 2-185,0-1 0,0-1 0,0-2 0,-1 0 0,0-2 0,-1 0 0,0-2 0,25-15 0,5-10-6661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6.208"/>
    </inkml:context>
    <inkml:brush xml:id="br0">
      <inkml:brushProperty name="width" value="0.05" units="cm"/>
      <inkml:brushProperty name="height" value="0.05" units="cm"/>
      <inkml:brushProperty name="color" value="#F6630D"/>
    </inkml:brush>
  </inkml:definitions>
  <inkml:trace contextRef="#ctx0" brushRef="#br0">58 282 24575,'0'-3'0,"0"-1"0,-1 1 0,0-1 0,0 1 0,0 0 0,0 0 0,0 0 0,-1 0 0,0-1 0,1 2 0,-1-1 0,0 0 0,0 0 0,-1 1 0,1-1 0,0 1 0,-6-4 0,8 6 0,-1 0 0,0 0 0,0-1 0,1 2 0,-1-1 0,0 0 0,1 0 0,-1 0 0,0 0 0,0 0 0,1 0 0,-1 1 0,0-1 0,1 0 0,-1 1 0,1-1 0,-1 0 0,0 1 0,1-1 0,-1 1 0,1-1 0,-1 1 0,1-1 0,-1 1 0,1-1 0,0 1 0,-1 0 0,1-1 0,0 1 0,-1-1 0,1 1 0,0 0 0,0 0 0,-1-1 0,1 1 0,0 0 0,0-1 0,0 1 0,0 0 0,0 1 0,-4 34 0,3-34 0,0 355 0,3-172 0,9-542 0,-6 286 0,11-93 0,-12 136 0,1 0 0,2 1 0,18-47 0,-24 70 0,1 0 0,-1 0 0,1 0 0,0 0 0,0 0 0,1 0 0,-1 0 0,1 1 0,0-1 0,0 1 0,0 0 0,1 0 0,-1 0 0,1 0 0,-1 1 0,1-1 0,0 1 0,0 0 0,0 0 0,0 1 0,0-1 0,1 1 0,-1 0 0,0 0 0,1 0 0,-1 0 0,1 1 0,-1 0 0,1 0 0,-1 0 0,0 0 0,1 1 0,-1 0 0,1 0 0,-1 0 0,0 0 0,0 1 0,1 0 0,5 3 0,7 4-151,-1 1-1,0 0 0,-1 1 0,0 1 1,-1 0-1,0 1 0,-1 0 1,16 23-1,-10-11-6674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6.558"/>
    </inkml:context>
    <inkml:brush xml:id="br0">
      <inkml:brushProperty name="width" value="0.05" units="cm"/>
      <inkml:brushProperty name="height" value="0.05" units="cm"/>
      <inkml:brushProperty name="color" value="#F6630D"/>
    </inkml:brush>
  </inkml:definitions>
  <inkml:trace contextRef="#ctx0" brushRef="#br0">45 1 24575,'-9'5'0,"-8"1"0,3 0 0,10-2 0,14 0 0,19-7 0,14-2 0,14 0 0,11 0 0,4 1 0,-2 2 0,-8 1 0,-14 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8.373"/>
    </inkml:context>
    <inkml:brush xml:id="br0">
      <inkml:brushProperty name="width" value="0.05" units="cm"/>
      <inkml:brushProperty name="height" value="0.05" units="cm"/>
      <inkml:brushProperty name="color" value="#F6630D"/>
    </inkml:brush>
  </inkml:definitions>
  <inkml:trace contextRef="#ctx0" brushRef="#br0">41 259 24575,'-10'-30'0,"3"13"0,2 1 0,0-2 0,0 1 0,-3-33 0,8 45 0,0 1 0,0 0 0,0 0 0,0 0 0,1 0 0,0 0 0,0-1 0,0 1 0,0 1 0,1-1 0,-1 0 0,1 0 0,0 0 0,0 1 0,0-1 0,1 1 0,-1 0 0,1-1 0,0 1 0,0 1 0,0-1 0,0 0 0,1 1 0,-1-1 0,1 1 0,4-3 0,-1 3 0,-1-1 0,0 1 0,0 0 0,1 1 0,0 0 0,-1 0 0,1 0 0,-1 1 0,1-1 0,0 2 0,-1-1 0,14 3 0,0 2 0,1 0 0,36 17 0,6 6-14,-3 4 1,96 64-1,105 100-957,421 390-194,-31 37 265,-633-606 899,665 689-1481,-642-657-2149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8.719"/>
    </inkml:context>
    <inkml:brush xml:id="br0">
      <inkml:brushProperty name="width" value="0.05" units="cm"/>
      <inkml:brushProperty name="height" value="0.05" units="cm"/>
      <inkml:brushProperty name="color" value="#F6630D"/>
    </inkml:brush>
  </inkml:definitions>
  <inkml:trace contextRef="#ctx0" brushRef="#br0">1977 13 24575,'-1'-1'0,"-1"0"0,0-1 0,0 1 0,0 0 0,1 0 0,-1 0 0,0 0 0,-1 0 0,1 1 0,0-1 0,0 1 0,0-1 0,0 1 0,0 0 0,-1 0 0,1 0 0,0 0 0,0 0 0,0 0 0,-1 1 0,1-1 0,-3 2 0,-1 0 0,0 0 0,-1 0 0,1 1 0,0 0 0,0 1 0,-8 5 0,1 2 0,0 0 0,0 1 0,1 1 0,-20 26 0,-35 66 0,59-92 0,-269 533-1434,204-392 1326,16-33-453,-519 1038-1442,400-842 1828,-336 457 0,479-732 748,20-28-124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121859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35188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12/2/2023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12/2/2023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2" r:id="rId10"/>
    <p:sldLayoutId id="2147483673"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9.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8.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17" Type="http://schemas.openxmlformats.org/officeDocument/2006/relationships/image" Target="../media/image89.png"/><Relationship Id="rId21" Type="http://schemas.openxmlformats.org/officeDocument/2006/relationships/image" Target="../media/image41.png"/><Relationship Id="rId42" Type="http://schemas.openxmlformats.org/officeDocument/2006/relationships/customXml" Target="../ink/ink24.xml"/><Relationship Id="rId63" Type="http://schemas.openxmlformats.org/officeDocument/2006/relationships/image" Target="../media/image62.png"/><Relationship Id="rId84" Type="http://schemas.openxmlformats.org/officeDocument/2006/relationships/customXml" Target="../ink/ink45.xml"/><Relationship Id="rId138" Type="http://schemas.openxmlformats.org/officeDocument/2006/relationships/customXml" Target="../ink/ink72.xml"/><Relationship Id="rId159" Type="http://schemas.openxmlformats.org/officeDocument/2006/relationships/image" Target="../media/image110.png"/><Relationship Id="rId170" Type="http://schemas.openxmlformats.org/officeDocument/2006/relationships/customXml" Target="../ink/ink88.xml"/><Relationship Id="rId191" Type="http://schemas.openxmlformats.org/officeDocument/2006/relationships/image" Target="../media/image126.png"/><Relationship Id="rId205" Type="http://schemas.openxmlformats.org/officeDocument/2006/relationships/image" Target="../media/image133.png"/><Relationship Id="rId107" Type="http://schemas.openxmlformats.org/officeDocument/2006/relationships/image" Target="../media/image84.png"/><Relationship Id="rId11" Type="http://schemas.openxmlformats.org/officeDocument/2006/relationships/image" Target="../media/image36.png"/><Relationship Id="rId32" Type="http://schemas.openxmlformats.org/officeDocument/2006/relationships/customXml" Target="../ink/ink19.xml"/><Relationship Id="rId53" Type="http://schemas.openxmlformats.org/officeDocument/2006/relationships/image" Target="../media/image57.png"/><Relationship Id="rId74" Type="http://schemas.openxmlformats.org/officeDocument/2006/relationships/customXml" Target="../ink/ink40.xml"/><Relationship Id="rId128" Type="http://schemas.openxmlformats.org/officeDocument/2006/relationships/customXml" Target="../ink/ink67.xml"/><Relationship Id="rId149" Type="http://schemas.openxmlformats.org/officeDocument/2006/relationships/image" Target="../media/image105.png"/><Relationship Id="rId5" Type="http://schemas.openxmlformats.org/officeDocument/2006/relationships/image" Target="../media/image33.png"/><Relationship Id="rId95" Type="http://schemas.openxmlformats.org/officeDocument/2006/relationships/image" Target="../media/image78.png"/><Relationship Id="rId160" Type="http://schemas.openxmlformats.org/officeDocument/2006/relationships/customXml" Target="../ink/ink83.xml"/><Relationship Id="rId181" Type="http://schemas.openxmlformats.org/officeDocument/2006/relationships/image" Target="../media/image121.png"/><Relationship Id="rId22" Type="http://schemas.openxmlformats.org/officeDocument/2006/relationships/customXml" Target="../ink/ink14.xml"/><Relationship Id="rId43" Type="http://schemas.openxmlformats.org/officeDocument/2006/relationships/image" Target="../media/image52.png"/><Relationship Id="rId64" Type="http://schemas.openxmlformats.org/officeDocument/2006/relationships/customXml" Target="../ink/ink35.xml"/><Relationship Id="rId118" Type="http://schemas.openxmlformats.org/officeDocument/2006/relationships/customXml" Target="../ink/ink62.xml"/><Relationship Id="rId139" Type="http://schemas.openxmlformats.org/officeDocument/2006/relationships/image" Target="../media/image100.png"/><Relationship Id="rId85" Type="http://schemas.openxmlformats.org/officeDocument/2006/relationships/image" Target="../media/image73.png"/><Relationship Id="rId150" Type="http://schemas.openxmlformats.org/officeDocument/2006/relationships/customXml" Target="../ink/ink78.xml"/><Relationship Id="rId171" Type="http://schemas.openxmlformats.org/officeDocument/2006/relationships/image" Target="../media/image116.png"/><Relationship Id="rId192" Type="http://schemas.openxmlformats.org/officeDocument/2006/relationships/customXml" Target="../ink/ink99.xml"/><Relationship Id="rId206" Type="http://schemas.openxmlformats.org/officeDocument/2006/relationships/customXml" Target="../ink/ink106.xml"/><Relationship Id="rId12" Type="http://schemas.openxmlformats.org/officeDocument/2006/relationships/customXml" Target="../ink/ink9.xml"/><Relationship Id="rId33" Type="http://schemas.openxmlformats.org/officeDocument/2006/relationships/image" Target="../media/image47.png"/><Relationship Id="rId108" Type="http://schemas.openxmlformats.org/officeDocument/2006/relationships/customXml" Target="../ink/ink57.xml"/><Relationship Id="rId129" Type="http://schemas.openxmlformats.org/officeDocument/2006/relationships/image" Target="../media/image95.png"/><Relationship Id="rId54" Type="http://schemas.openxmlformats.org/officeDocument/2006/relationships/customXml" Target="../ink/ink30.xml"/><Relationship Id="rId75" Type="http://schemas.openxmlformats.org/officeDocument/2006/relationships/image" Target="../media/image68.png"/><Relationship Id="rId96" Type="http://schemas.openxmlformats.org/officeDocument/2006/relationships/customXml" Target="../ink/ink51.xml"/><Relationship Id="rId140" Type="http://schemas.openxmlformats.org/officeDocument/2006/relationships/customXml" Target="../ink/ink73.xml"/><Relationship Id="rId161" Type="http://schemas.openxmlformats.org/officeDocument/2006/relationships/image" Target="../media/image111.png"/><Relationship Id="rId182" Type="http://schemas.openxmlformats.org/officeDocument/2006/relationships/customXml" Target="../ink/ink94.xml"/><Relationship Id="rId6" Type="http://schemas.openxmlformats.org/officeDocument/2006/relationships/customXml" Target="../ink/ink6.xml"/><Relationship Id="rId23" Type="http://schemas.openxmlformats.org/officeDocument/2006/relationships/image" Target="../media/image42.png"/><Relationship Id="rId119" Type="http://schemas.openxmlformats.org/officeDocument/2006/relationships/image" Target="../media/image90.png"/><Relationship Id="rId44" Type="http://schemas.openxmlformats.org/officeDocument/2006/relationships/customXml" Target="../ink/ink25.xml"/><Relationship Id="rId65" Type="http://schemas.openxmlformats.org/officeDocument/2006/relationships/image" Target="../media/image63.png"/><Relationship Id="rId86" Type="http://schemas.openxmlformats.org/officeDocument/2006/relationships/customXml" Target="../ink/ink46.xml"/><Relationship Id="rId130" Type="http://schemas.openxmlformats.org/officeDocument/2006/relationships/customXml" Target="../ink/ink68.xml"/><Relationship Id="rId151" Type="http://schemas.openxmlformats.org/officeDocument/2006/relationships/image" Target="../media/image106.png"/><Relationship Id="rId172" Type="http://schemas.openxmlformats.org/officeDocument/2006/relationships/customXml" Target="../ink/ink89.xml"/><Relationship Id="rId193" Type="http://schemas.openxmlformats.org/officeDocument/2006/relationships/image" Target="../media/image127.png"/><Relationship Id="rId207" Type="http://schemas.openxmlformats.org/officeDocument/2006/relationships/image" Target="../media/image134.png"/><Relationship Id="rId13" Type="http://schemas.openxmlformats.org/officeDocument/2006/relationships/image" Target="../media/image37.png"/><Relationship Id="rId109" Type="http://schemas.openxmlformats.org/officeDocument/2006/relationships/image" Target="../media/image85.png"/><Relationship Id="rId34" Type="http://schemas.openxmlformats.org/officeDocument/2006/relationships/customXml" Target="../ink/ink20.xml"/><Relationship Id="rId55" Type="http://schemas.openxmlformats.org/officeDocument/2006/relationships/image" Target="../media/image58.png"/><Relationship Id="rId76" Type="http://schemas.openxmlformats.org/officeDocument/2006/relationships/customXml" Target="../ink/ink41.xml"/><Relationship Id="rId97" Type="http://schemas.openxmlformats.org/officeDocument/2006/relationships/image" Target="../media/image79.png"/><Relationship Id="rId120" Type="http://schemas.openxmlformats.org/officeDocument/2006/relationships/customXml" Target="../ink/ink63.xml"/><Relationship Id="rId141" Type="http://schemas.openxmlformats.org/officeDocument/2006/relationships/image" Target="../media/image101.png"/><Relationship Id="rId7" Type="http://schemas.openxmlformats.org/officeDocument/2006/relationships/image" Target="../media/image34.png"/><Relationship Id="rId162" Type="http://schemas.openxmlformats.org/officeDocument/2006/relationships/customXml" Target="../ink/ink84.xml"/><Relationship Id="rId183" Type="http://schemas.openxmlformats.org/officeDocument/2006/relationships/image" Target="../media/image122.png"/><Relationship Id="rId24" Type="http://schemas.openxmlformats.org/officeDocument/2006/relationships/customXml" Target="../ink/ink15.xml"/><Relationship Id="rId45" Type="http://schemas.openxmlformats.org/officeDocument/2006/relationships/image" Target="../media/image53.png"/><Relationship Id="rId66" Type="http://schemas.openxmlformats.org/officeDocument/2006/relationships/customXml" Target="../ink/ink36.xml"/><Relationship Id="rId87" Type="http://schemas.openxmlformats.org/officeDocument/2006/relationships/image" Target="../media/image74.png"/><Relationship Id="rId110" Type="http://schemas.openxmlformats.org/officeDocument/2006/relationships/customXml" Target="../ink/ink58.xml"/><Relationship Id="rId131" Type="http://schemas.openxmlformats.org/officeDocument/2006/relationships/image" Target="../media/image96.png"/><Relationship Id="rId61" Type="http://schemas.openxmlformats.org/officeDocument/2006/relationships/image" Target="../media/image61.png"/><Relationship Id="rId82" Type="http://schemas.openxmlformats.org/officeDocument/2006/relationships/customXml" Target="../ink/ink44.xml"/><Relationship Id="rId152" Type="http://schemas.openxmlformats.org/officeDocument/2006/relationships/customXml" Target="../ink/ink79.xml"/><Relationship Id="rId173" Type="http://schemas.openxmlformats.org/officeDocument/2006/relationships/image" Target="../media/image117.png"/><Relationship Id="rId194" Type="http://schemas.openxmlformats.org/officeDocument/2006/relationships/customXml" Target="../ink/ink100.xml"/><Relationship Id="rId199" Type="http://schemas.openxmlformats.org/officeDocument/2006/relationships/image" Target="../media/image130.png"/><Relationship Id="rId203" Type="http://schemas.openxmlformats.org/officeDocument/2006/relationships/image" Target="../media/image132.png"/><Relationship Id="rId208" Type="http://schemas.openxmlformats.org/officeDocument/2006/relationships/customXml" Target="../ink/ink107.xml"/><Relationship Id="rId19" Type="http://schemas.openxmlformats.org/officeDocument/2006/relationships/image" Target="../media/image40.png"/><Relationship Id="rId14" Type="http://schemas.openxmlformats.org/officeDocument/2006/relationships/customXml" Target="../ink/ink10.xml"/><Relationship Id="rId30" Type="http://schemas.openxmlformats.org/officeDocument/2006/relationships/customXml" Target="../ink/ink18.xml"/><Relationship Id="rId35" Type="http://schemas.openxmlformats.org/officeDocument/2006/relationships/image" Target="../media/image48.png"/><Relationship Id="rId56" Type="http://schemas.openxmlformats.org/officeDocument/2006/relationships/customXml" Target="../ink/ink31.xml"/><Relationship Id="rId77" Type="http://schemas.openxmlformats.org/officeDocument/2006/relationships/image" Target="../media/image69.png"/><Relationship Id="rId100" Type="http://schemas.openxmlformats.org/officeDocument/2006/relationships/customXml" Target="../ink/ink53.xml"/><Relationship Id="rId105" Type="http://schemas.openxmlformats.org/officeDocument/2006/relationships/image" Target="../media/image83.png"/><Relationship Id="rId126" Type="http://schemas.openxmlformats.org/officeDocument/2006/relationships/customXml" Target="../ink/ink66.xml"/><Relationship Id="rId147" Type="http://schemas.openxmlformats.org/officeDocument/2006/relationships/image" Target="../media/image104.png"/><Relationship Id="rId168" Type="http://schemas.openxmlformats.org/officeDocument/2006/relationships/customXml" Target="../ink/ink87.xml"/><Relationship Id="rId8" Type="http://schemas.openxmlformats.org/officeDocument/2006/relationships/customXml" Target="../ink/ink7.xml"/><Relationship Id="rId51" Type="http://schemas.openxmlformats.org/officeDocument/2006/relationships/image" Target="../media/image56.png"/><Relationship Id="rId72" Type="http://schemas.openxmlformats.org/officeDocument/2006/relationships/customXml" Target="../ink/ink39.xml"/><Relationship Id="rId93" Type="http://schemas.openxmlformats.org/officeDocument/2006/relationships/image" Target="../media/image77.png"/><Relationship Id="rId98" Type="http://schemas.openxmlformats.org/officeDocument/2006/relationships/customXml" Target="../ink/ink52.xml"/><Relationship Id="rId121" Type="http://schemas.openxmlformats.org/officeDocument/2006/relationships/image" Target="../media/image91.png"/><Relationship Id="rId142" Type="http://schemas.openxmlformats.org/officeDocument/2006/relationships/customXml" Target="../ink/ink74.xml"/><Relationship Id="rId163" Type="http://schemas.openxmlformats.org/officeDocument/2006/relationships/image" Target="../media/image112.png"/><Relationship Id="rId184" Type="http://schemas.openxmlformats.org/officeDocument/2006/relationships/customXml" Target="../ink/ink95.xml"/><Relationship Id="rId189" Type="http://schemas.openxmlformats.org/officeDocument/2006/relationships/image" Target="../media/image125.png"/><Relationship Id="rId3" Type="http://schemas.openxmlformats.org/officeDocument/2006/relationships/image" Target="../media/image32.png"/><Relationship Id="rId25" Type="http://schemas.openxmlformats.org/officeDocument/2006/relationships/image" Target="../media/image43.png"/><Relationship Id="rId46" Type="http://schemas.openxmlformats.org/officeDocument/2006/relationships/customXml" Target="../ink/ink26.xml"/><Relationship Id="rId67" Type="http://schemas.openxmlformats.org/officeDocument/2006/relationships/image" Target="../media/image64.png"/><Relationship Id="rId116" Type="http://schemas.openxmlformats.org/officeDocument/2006/relationships/customXml" Target="../ink/ink61.xml"/><Relationship Id="rId137" Type="http://schemas.openxmlformats.org/officeDocument/2006/relationships/image" Target="../media/image99.png"/><Relationship Id="rId158" Type="http://schemas.openxmlformats.org/officeDocument/2006/relationships/customXml" Target="../ink/ink82.xml"/><Relationship Id="rId20" Type="http://schemas.openxmlformats.org/officeDocument/2006/relationships/customXml" Target="../ink/ink13.xml"/><Relationship Id="rId41" Type="http://schemas.openxmlformats.org/officeDocument/2006/relationships/image" Target="../media/image51.png"/><Relationship Id="rId62" Type="http://schemas.openxmlformats.org/officeDocument/2006/relationships/customXml" Target="../ink/ink34.xml"/><Relationship Id="rId83" Type="http://schemas.openxmlformats.org/officeDocument/2006/relationships/image" Target="../media/image72.png"/><Relationship Id="rId88" Type="http://schemas.openxmlformats.org/officeDocument/2006/relationships/customXml" Target="../ink/ink47.xml"/><Relationship Id="rId111" Type="http://schemas.openxmlformats.org/officeDocument/2006/relationships/image" Target="../media/image86.png"/><Relationship Id="rId132" Type="http://schemas.openxmlformats.org/officeDocument/2006/relationships/customXml" Target="../ink/ink69.xml"/><Relationship Id="rId153" Type="http://schemas.openxmlformats.org/officeDocument/2006/relationships/image" Target="../media/image107.png"/><Relationship Id="rId174" Type="http://schemas.openxmlformats.org/officeDocument/2006/relationships/customXml" Target="../ink/ink90.xml"/><Relationship Id="rId179" Type="http://schemas.openxmlformats.org/officeDocument/2006/relationships/image" Target="../media/image120.png"/><Relationship Id="rId195" Type="http://schemas.openxmlformats.org/officeDocument/2006/relationships/image" Target="../media/image128.png"/><Relationship Id="rId209" Type="http://schemas.openxmlformats.org/officeDocument/2006/relationships/image" Target="../media/image135.png"/><Relationship Id="rId190" Type="http://schemas.openxmlformats.org/officeDocument/2006/relationships/customXml" Target="../ink/ink98.xml"/><Relationship Id="rId204" Type="http://schemas.openxmlformats.org/officeDocument/2006/relationships/customXml" Target="../ink/ink105.xml"/><Relationship Id="rId15" Type="http://schemas.openxmlformats.org/officeDocument/2006/relationships/image" Target="../media/image38.png"/><Relationship Id="rId36" Type="http://schemas.openxmlformats.org/officeDocument/2006/relationships/customXml" Target="../ink/ink21.xml"/><Relationship Id="rId57" Type="http://schemas.openxmlformats.org/officeDocument/2006/relationships/image" Target="../media/image59.png"/><Relationship Id="rId106" Type="http://schemas.openxmlformats.org/officeDocument/2006/relationships/customXml" Target="../ink/ink56.xml"/><Relationship Id="rId127" Type="http://schemas.openxmlformats.org/officeDocument/2006/relationships/image" Target="../media/image94.png"/><Relationship Id="rId10" Type="http://schemas.openxmlformats.org/officeDocument/2006/relationships/customXml" Target="../ink/ink8.xml"/><Relationship Id="rId31" Type="http://schemas.openxmlformats.org/officeDocument/2006/relationships/image" Target="../media/image46.png"/><Relationship Id="rId52" Type="http://schemas.openxmlformats.org/officeDocument/2006/relationships/customXml" Target="../ink/ink29.xml"/><Relationship Id="rId73" Type="http://schemas.openxmlformats.org/officeDocument/2006/relationships/image" Target="../media/image67.png"/><Relationship Id="rId78" Type="http://schemas.openxmlformats.org/officeDocument/2006/relationships/customXml" Target="../ink/ink42.xml"/><Relationship Id="rId94" Type="http://schemas.openxmlformats.org/officeDocument/2006/relationships/customXml" Target="../ink/ink50.xml"/><Relationship Id="rId99" Type="http://schemas.openxmlformats.org/officeDocument/2006/relationships/image" Target="../media/image80.png"/><Relationship Id="rId101" Type="http://schemas.openxmlformats.org/officeDocument/2006/relationships/image" Target="../media/image81.png"/><Relationship Id="rId122" Type="http://schemas.openxmlformats.org/officeDocument/2006/relationships/customXml" Target="../ink/ink64.xml"/><Relationship Id="rId143" Type="http://schemas.openxmlformats.org/officeDocument/2006/relationships/image" Target="../media/image102.png"/><Relationship Id="rId148" Type="http://schemas.openxmlformats.org/officeDocument/2006/relationships/customXml" Target="../ink/ink77.xml"/><Relationship Id="rId164" Type="http://schemas.openxmlformats.org/officeDocument/2006/relationships/customXml" Target="../ink/ink85.xml"/><Relationship Id="rId169" Type="http://schemas.openxmlformats.org/officeDocument/2006/relationships/image" Target="../media/image115.png"/><Relationship Id="rId185" Type="http://schemas.openxmlformats.org/officeDocument/2006/relationships/image" Target="../media/image123.png"/><Relationship Id="rId4" Type="http://schemas.openxmlformats.org/officeDocument/2006/relationships/customXml" Target="../ink/ink5.xml"/><Relationship Id="rId9" Type="http://schemas.openxmlformats.org/officeDocument/2006/relationships/image" Target="../media/image35.png"/><Relationship Id="rId180" Type="http://schemas.openxmlformats.org/officeDocument/2006/relationships/customXml" Target="../ink/ink93.xml"/><Relationship Id="rId26" Type="http://schemas.openxmlformats.org/officeDocument/2006/relationships/customXml" Target="../ink/ink16.xml"/><Relationship Id="rId47" Type="http://schemas.openxmlformats.org/officeDocument/2006/relationships/image" Target="../media/image54.png"/><Relationship Id="rId68" Type="http://schemas.openxmlformats.org/officeDocument/2006/relationships/customXml" Target="../ink/ink37.xml"/><Relationship Id="rId89" Type="http://schemas.openxmlformats.org/officeDocument/2006/relationships/image" Target="../media/image75.png"/><Relationship Id="rId112" Type="http://schemas.openxmlformats.org/officeDocument/2006/relationships/customXml" Target="../ink/ink59.xml"/><Relationship Id="rId133" Type="http://schemas.openxmlformats.org/officeDocument/2006/relationships/image" Target="../media/image97.png"/><Relationship Id="rId154" Type="http://schemas.openxmlformats.org/officeDocument/2006/relationships/customXml" Target="../ink/ink80.xml"/><Relationship Id="rId175" Type="http://schemas.openxmlformats.org/officeDocument/2006/relationships/image" Target="../media/image118.png"/><Relationship Id="rId196" Type="http://schemas.openxmlformats.org/officeDocument/2006/relationships/customXml" Target="../ink/ink101.xml"/><Relationship Id="rId200" Type="http://schemas.openxmlformats.org/officeDocument/2006/relationships/customXml" Target="../ink/ink103.xml"/><Relationship Id="rId16" Type="http://schemas.openxmlformats.org/officeDocument/2006/relationships/customXml" Target="../ink/ink11.xml"/><Relationship Id="rId37" Type="http://schemas.openxmlformats.org/officeDocument/2006/relationships/image" Target="../media/image49.png"/><Relationship Id="rId58" Type="http://schemas.openxmlformats.org/officeDocument/2006/relationships/customXml" Target="../ink/ink32.xml"/><Relationship Id="rId79" Type="http://schemas.openxmlformats.org/officeDocument/2006/relationships/image" Target="../media/image70.png"/><Relationship Id="rId102" Type="http://schemas.openxmlformats.org/officeDocument/2006/relationships/customXml" Target="../ink/ink54.xml"/><Relationship Id="rId123" Type="http://schemas.openxmlformats.org/officeDocument/2006/relationships/image" Target="../media/image92.png"/><Relationship Id="rId144" Type="http://schemas.openxmlformats.org/officeDocument/2006/relationships/customXml" Target="../ink/ink75.xml"/><Relationship Id="rId90" Type="http://schemas.openxmlformats.org/officeDocument/2006/relationships/customXml" Target="../ink/ink48.xml"/><Relationship Id="rId165" Type="http://schemas.openxmlformats.org/officeDocument/2006/relationships/image" Target="../media/image113.png"/><Relationship Id="rId186" Type="http://schemas.openxmlformats.org/officeDocument/2006/relationships/customXml" Target="../ink/ink96.xml"/><Relationship Id="rId27" Type="http://schemas.openxmlformats.org/officeDocument/2006/relationships/image" Target="../media/image44.png"/><Relationship Id="rId48" Type="http://schemas.openxmlformats.org/officeDocument/2006/relationships/customXml" Target="../ink/ink27.xml"/><Relationship Id="rId69" Type="http://schemas.openxmlformats.org/officeDocument/2006/relationships/image" Target="../media/image65.png"/><Relationship Id="rId113" Type="http://schemas.openxmlformats.org/officeDocument/2006/relationships/image" Target="../media/image87.png"/><Relationship Id="rId134" Type="http://schemas.openxmlformats.org/officeDocument/2006/relationships/customXml" Target="../ink/ink70.xml"/><Relationship Id="rId80" Type="http://schemas.openxmlformats.org/officeDocument/2006/relationships/customXml" Target="../ink/ink43.xml"/><Relationship Id="rId155" Type="http://schemas.openxmlformats.org/officeDocument/2006/relationships/image" Target="../media/image108.png"/><Relationship Id="rId176" Type="http://schemas.openxmlformats.org/officeDocument/2006/relationships/customXml" Target="../ink/ink91.xml"/><Relationship Id="rId197" Type="http://schemas.openxmlformats.org/officeDocument/2006/relationships/image" Target="../media/image129.png"/><Relationship Id="rId201" Type="http://schemas.openxmlformats.org/officeDocument/2006/relationships/image" Target="../media/image131.png"/><Relationship Id="rId17" Type="http://schemas.openxmlformats.org/officeDocument/2006/relationships/image" Target="../media/image39.png"/><Relationship Id="rId38" Type="http://schemas.openxmlformats.org/officeDocument/2006/relationships/customXml" Target="../ink/ink22.xml"/><Relationship Id="rId59" Type="http://schemas.openxmlformats.org/officeDocument/2006/relationships/image" Target="../media/image60.png"/><Relationship Id="rId103" Type="http://schemas.openxmlformats.org/officeDocument/2006/relationships/image" Target="../media/image82.png"/><Relationship Id="rId124" Type="http://schemas.openxmlformats.org/officeDocument/2006/relationships/customXml" Target="../ink/ink65.xml"/><Relationship Id="rId70" Type="http://schemas.openxmlformats.org/officeDocument/2006/relationships/customXml" Target="../ink/ink38.xml"/><Relationship Id="rId91" Type="http://schemas.openxmlformats.org/officeDocument/2006/relationships/image" Target="../media/image76.png"/><Relationship Id="rId145" Type="http://schemas.openxmlformats.org/officeDocument/2006/relationships/image" Target="../media/image103.png"/><Relationship Id="rId166" Type="http://schemas.openxmlformats.org/officeDocument/2006/relationships/customXml" Target="../ink/ink86.xml"/><Relationship Id="rId187" Type="http://schemas.openxmlformats.org/officeDocument/2006/relationships/image" Target="../media/image124.png"/><Relationship Id="rId1" Type="http://schemas.openxmlformats.org/officeDocument/2006/relationships/slideLayout" Target="../slideLayouts/slideLayout2.xml"/><Relationship Id="rId28" Type="http://schemas.openxmlformats.org/officeDocument/2006/relationships/customXml" Target="../ink/ink17.xml"/><Relationship Id="rId49" Type="http://schemas.openxmlformats.org/officeDocument/2006/relationships/image" Target="../media/image55.png"/><Relationship Id="rId114" Type="http://schemas.openxmlformats.org/officeDocument/2006/relationships/customXml" Target="../ink/ink60.xml"/><Relationship Id="rId60" Type="http://schemas.openxmlformats.org/officeDocument/2006/relationships/customXml" Target="../ink/ink33.xml"/><Relationship Id="rId81" Type="http://schemas.openxmlformats.org/officeDocument/2006/relationships/image" Target="../media/image71.png"/><Relationship Id="rId135" Type="http://schemas.openxmlformats.org/officeDocument/2006/relationships/image" Target="../media/image98.png"/><Relationship Id="rId156" Type="http://schemas.openxmlformats.org/officeDocument/2006/relationships/customXml" Target="../ink/ink81.xml"/><Relationship Id="rId177" Type="http://schemas.openxmlformats.org/officeDocument/2006/relationships/image" Target="../media/image119.png"/><Relationship Id="rId198" Type="http://schemas.openxmlformats.org/officeDocument/2006/relationships/customXml" Target="../ink/ink102.xml"/><Relationship Id="rId202" Type="http://schemas.openxmlformats.org/officeDocument/2006/relationships/customXml" Target="../ink/ink104.xml"/><Relationship Id="rId18" Type="http://schemas.openxmlformats.org/officeDocument/2006/relationships/customXml" Target="../ink/ink12.xml"/><Relationship Id="rId39" Type="http://schemas.openxmlformats.org/officeDocument/2006/relationships/image" Target="../media/image50.png"/><Relationship Id="rId50" Type="http://schemas.openxmlformats.org/officeDocument/2006/relationships/customXml" Target="../ink/ink28.xml"/><Relationship Id="rId104" Type="http://schemas.openxmlformats.org/officeDocument/2006/relationships/customXml" Target="../ink/ink55.xml"/><Relationship Id="rId125" Type="http://schemas.openxmlformats.org/officeDocument/2006/relationships/image" Target="../media/image93.png"/><Relationship Id="rId146" Type="http://schemas.openxmlformats.org/officeDocument/2006/relationships/customXml" Target="../ink/ink76.xml"/><Relationship Id="rId167" Type="http://schemas.openxmlformats.org/officeDocument/2006/relationships/image" Target="../media/image114.png"/><Relationship Id="rId188" Type="http://schemas.openxmlformats.org/officeDocument/2006/relationships/customXml" Target="../ink/ink97.xml"/><Relationship Id="rId71" Type="http://schemas.openxmlformats.org/officeDocument/2006/relationships/image" Target="../media/image66.png"/><Relationship Id="rId92" Type="http://schemas.openxmlformats.org/officeDocument/2006/relationships/customXml" Target="../ink/ink49.xml"/><Relationship Id="rId2" Type="http://schemas.openxmlformats.org/officeDocument/2006/relationships/customXml" Target="../ink/ink4.xml"/><Relationship Id="rId29" Type="http://schemas.openxmlformats.org/officeDocument/2006/relationships/image" Target="../media/image45.png"/><Relationship Id="rId40" Type="http://schemas.openxmlformats.org/officeDocument/2006/relationships/customXml" Target="../ink/ink23.xml"/><Relationship Id="rId115" Type="http://schemas.openxmlformats.org/officeDocument/2006/relationships/image" Target="../media/image88.png"/><Relationship Id="rId136" Type="http://schemas.openxmlformats.org/officeDocument/2006/relationships/customXml" Target="../ink/ink71.xml"/><Relationship Id="rId157" Type="http://schemas.openxmlformats.org/officeDocument/2006/relationships/image" Target="../media/image109.png"/><Relationship Id="rId178" Type="http://schemas.openxmlformats.org/officeDocument/2006/relationships/customXml" Target="../ink/ink9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customXml" Target="../ink/ink10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customXml" Target="../ink/ink109.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customXml" Target="../ink/ink110.xml"/></Relationships>
</file>

<file path=ppt/slides/_rels/slide26.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5.png"/><Relationship Id="rId2"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113.xml"/><Relationship Id="rId5" Type="http://schemas.openxmlformats.org/officeDocument/2006/relationships/image" Target="../media/image144.png"/><Relationship Id="rId4" Type="http://schemas.openxmlformats.org/officeDocument/2006/relationships/customXml" Target="../ink/ink112.xml"/></Relationships>
</file>

<file path=ppt/slides/_rels/slide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customXml" Target="../ink/ink1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17" Type="http://schemas.openxmlformats.org/officeDocument/2006/relationships/customXml" Target="../ink/ink171.xml"/><Relationship Id="rId21" Type="http://schemas.openxmlformats.org/officeDocument/2006/relationships/customXml" Target="../ink/ink123.xml"/><Relationship Id="rId42" Type="http://schemas.openxmlformats.org/officeDocument/2006/relationships/image" Target="../media/image166.png"/><Relationship Id="rId47" Type="http://schemas.openxmlformats.org/officeDocument/2006/relationships/customXml" Target="../ink/ink136.xml"/><Relationship Id="rId63" Type="http://schemas.openxmlformats.org/officeDocument/2006/relationships/customXml" Target="../ink/ink144.xml"/><Relationship Id="rId68" Type="http://schemas.openxmlformats.org/officeDocument/2006/relationships/image" Target="../media/image179.png"/><Relationship Id="rId84" Type="http://schemas.openxmlformats.org/officeDocument/2006/relationships/image" Target="../media/image187.png"/><Relationship Id="rId89" Type="http://schemas.openxmlformats.org/officeDocument/2006/relationships/customXml" Target="../ink/ink157.xml"/><Relationship Id="rId112" Type="http://schemas.openxmlformats.org/officeDocument/2006/relationships/image" Target="../media/image201.png"/><Relationship Id="rId16" Type="http://schemas.openxmlformats.org/officeDocument/2006/relationships/image" Target="../media/image153.png"/><Relationship Id="rId107" Type="http://schemas.openxmlformats.org/officeDocument/2006/relationships/customXml" Target="../ink/ink166.xml"/><Relationship Id="rId11" Type="http://schemas.openxmlformats.org/officeDocument/2006/relationships/customXml" Target="../ink/ink118.xml"/><Relationship Id="rId32" Type="http://schemas.openxmlformats.org/officeDocument/2006/relationships/image" Target="../media/image161.png"/><Relationship Id="rId37" Type="http://schemas.openxmlformats.org/officeDocument/2006/relationships/customXml" Target="../ink/ink131.xml"/><Relationship Id="rId53" Type="http://schemas.openxmlformats.org/officeDocument/2006/relationships/customXml" Target="../ink/ink139.xml"/><Relationship Id="rId58" Type="http://schemas.openxmlformats.org/officeDocument/2006/relationships/image" Target="../media/image174.png"/><Relationship Id="rId74" Type="http://schemas.openxmlformats.org/officeDocument/2006/relationships/image" Target="../media/image182.png"/><Relationship Id="rId79" Type="http://schemas.openxmlformats.org/officeDocument/2006/relationships/customXml" Target="../ink/ink152.xml"/><Relationship Id="rId102" Type="http://schemas.openxmlformats.org/officeDocument/2006/relationships/image" Target="../media/image196.png"/><Relationship Id="rId123" Type="http://schemas.openxmlformats.org/officeDocument/2006/relationships/customXml" Target="../ink/ink174.xml"/><Relationship Id="rId128" Type="http://schemas.openxmlformats.org/officeDocument/2006/relationships/image" Target="../media/image209.png"/><Relationship Id="rId5" Type="http://schemas.openxmlformats.org/officeDocument/2006/relationships/customXml" Target="../ink/ink115.xml"/><Relationship Id="rId90" Type="http://schemas.openxmlformats.org/officeDocument/2006/relationships/image" Target="../media/image190.png"/><Relationship Id="rId95" Type="http://schemas.openxmlformats.org/officeDocument/2006/relationships/customXml" Target="../ink/ink160.xml"/><Relationship Id="rId22" Type="http://schemas.openxmlformats.org/officeDocument/2006/relationships/image" Target="../media/image156.png"/><Relationship Id="rId27" Type="http://schemas.openxmlformats.org/officeDocument/2006/relationships/customXml" Target="../ink/ink126.xml"/><Relationship Id="rId43" Type="http://schemas.openxmlformats.org/officeDocument/2006/relationships/customXml" Target="../ink/ink134.xml"/><Relationship Id="rId48" Type="http://schemas.openxmlformats.org/officeDocument/2006/relationships/image" Target="../media/image169.png"/><Relationship Id="rId64" Type="http://schemas.openxmlformats.org/officeDocument/2006/relationships/image" Target="../media/image177.png"/><Relationship Id="rId69" Type="http://schemas.openxmlformats.org/officeDocument/2006/relationships/customXml" Target="../ink/ink147.xml"/><Relationship Id="rId113" Type="http://schemas.openxmlformats.org/officeDocument/2006/relationships/customXml" Target="../ink/ink169.xml"/><Relationship Id="rId118" Type="http://schemas.openxmlformats.org/officeDocument/2006/relationships/image" Target="../media/image204.png"/><Relationship Id="rId80" Type="http://schemas.openxmlformats.org/officeDocument/2006/relationships/image" Target="../media/image185.png"/><Relationship Id="rId85" Type="http://schemas.openxmlformats.org/officeDocument/2006/relationships/customXml" Target="../ink/ink155.xml"/><Relationship Id="rId12" Type="http://schemas.openxmlformats.org/officeDocument/2006/relationships/image" Target="../media/image151.png"/><Relationship Id="rId17" Type="http://schemas.openxmlformats.org/officeDocument/2006/relationships/customXml" Target="../ink/ink121.xml"/><Relationship Id="rId33" Type="http://schemas.openxmlformats.org/officeDocument/2006/relationships/customXml" Target="../ink/ink129.xml"/><Relationship Id="rId38" Type="http://schemas.openxmlformats.org/officeDocument/2006/relationships/image" Target="../media/image164.png"/><Relationship Id="rId59" Type="http://schemas.openxmlformats.org/officeDocument/2006/relationships/customXml" Target="../ink/ink142.xml"/><Relationship Id="rId103" Type="http://schemas.openxmlformats.org/officeDocument/2006/relationships/customXml" Target="../ink/ink164.xml"/><Relationship Id="rId108" Type="http://schemas.openxmlformats.org/officeDocument/2006/relationships/image" Target="../media/image199.png"/><Relationship Id="rId124" Type="http://schemas.openxmlformats.org/officeDocument/2006/relationships/image" Target="../media/image207.png"/><Relationship Id="rId129" Type="http://schemas.openxmlformats.org/officeDocument/2006/relationships/customXml" Target="../ink/ink177.xml"/><Relationship Id="rId54" Type="http://schemas.openxmlformats.org/officeDocument/2006/relationships/image" Target="../media/image172.png"/><Relationship Id="rId70" Type="http://schemas.openxmlformats.org/officeDocument/2006/relationships/image" Target="../media/image180.png"/><Relationship Id="rId75" Type="http://schemas.openxmlformats.org/officeDocument/2006/relationships/customXml" Target="../ink/ink150.xml"/><Relationship Id="rId91" Type="http://schemas.openxmlformats.org/officeDocument/2006/relationships/customXml" Target="../ink/ink158.xml"/><Relationship Id="rId9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48.png"/><Relationship Id="rId23" Type="http://schemas.openxmlformats.org/officeDocument/2006/relationships/customXml" Target="../ink/ink124.xml"/><Relationship Id="rId28" Type="http://schemas.openxmlformats.org/officeDocument/2006/relationships/image" Target="../media/image159.png"/><Relationship Id="rId49" Type="http://schemas.openxmlformats.org/officeDocument/2006/relationships/customXml" Target="../ink/ink137.xml"/><Relationship Id="rId114" Type="http://schemas.openxmlformats.org/officeDocument/2006/relationships/image" Target="../media/image202.png"/><Relationship Id="rId119" Type="http://schemas.openxmlformats.org/officeDocument/2006/relationships/customXml" Target="../ink/ink172.xml"/><Relationship Id="rId44" Type="http://schemas.openxmlformats.org/officeDocument/2006/relationships/image" Target="../media/image167.png"/><Relationship Id="rId60" Type="http://schemas.openxmlformats.org/officeDocument/2006/relationships/image" Target="../media/image175.png"/><Relationship Id="rId65" Type="http://schemas.openxmlformats.org/officeDocument/2006/relationships/customXml" Target="../ink/ink145.xml"/><Relationship Id="rId81" Type="http://schemas.openxmlformats.org/officeDocument/2006/relationships/customXml" Target="../ink/ink153.xml"/><Relationship Id="rId86" Type="http://schemas.openxmlformats.org/officeDocument/2006/relationships/image" Target="../media/image188.png"/><Relationship Id="rId130" Type="http://schemas.openxmlformats.org/officeDocument/2006/relationships/image" Target="../media/image210.png"/><Relationship Id="rId13" Type="http://schemas.openxmlformats.org/officeDocument/2006/relationships/customXml" Target="../ink/ink119.xml"/><Relationship Id="rId18" Type="http://schemas.openxmlformats.org/officeDocument/2006/relationships/image" Target="../media/image154.png"/><Relationship Id="rId39" Type="http://schemas.openxmlformats.org/officeDocument/2006/relationships/customXml" Target="../ink/ink132.xml"/><Relationship Id="rId109" Type="http://schemas.openxmlformats.org/officeDocument/2006/relationships/customXml" Target="../ink/ink167.xml"/><Relationship Id="rId34" Type="http://schemas.openxmlformats.org/officeDocument/2006/relationships/image" Target="../media/image162.png"/><Relationship Id="rId50" Type="http://schemas.openxmlformats.org/officeDocument/2006/relationships/image" Target="../media/image170.png"/><Relationship Id="rId55" Type="http://schemas.openxmlformats.org/officeDocument/2006/relationships/customXml" Target="../ink/ink140.xml"/><Relationship Id="rId76" Type="http://schemas.openxmlformats.org/officeDocument/2006/relationships/image" Target="../media/image183.png"/><Relationship Id="rId97" Type="http://schemas.openxmlformats.org/officeDocument/2006/relationships/customXml" Target="../ink/ink161.xml"/><Relationship Id="rId104" Type="http://schemas.openxmlformats.org/officeDocument/2006/relationships/image" Target="../media/image197.png"/><Relationship Id="rId120" Type="http://schemas.openxmlformats.org/officeDocument/2006/relationships/image" Target="../media/image205.png"/><Relationship Id="rId125" Type="http://schemas.openxmlformats.org/officeDocument/2006/relationships/customXml" Target="../ink/ink175.xml"/><Relationship Id="rId7" Type="http://schemas.openxmlformats.org/officeDocument/2006/relationships/customXml" Target="../ink/ink116.xml"/><Relationship Id="rId71" Type="http://schemas.openxmlformats.org/officeDocument/2006/relationships/customXml" Target="../ink/ink148.xml"/><Relationship Id="rId92" Type="http://schemas.openxmlformats.org/officeDocument/2006/relationships/image" Target="../media/image191.png"/><Relationship Id="rId2" Type="http://schemas.openxmlformats.org/officeDocument/2006/relationships/hyperlink" Target="https://git-scm.com/downloads" TargetMode="External"/><Relationship Id="rId29" Type="http://schemas.openxmlformats.org/officeDocument/2006/relationships/customXml" Target="../ink/ink127.xml"/><Relationship Id="rId24" Type="http://schemas.openxmlformats.org/officeDocument/2006/relationships/image" Target="../media/image157.png"/><Relationship Id="rId40" Type="http://schemas.openxmlformats.org/officeDocument/2006/relationships/image" Target="../media/image165.png"/><Relationship Id="rId45" Type="http://schemas.openxmlformats.org/officeDocument/2006/relationships/customXml" Target="../ink/ink135.xml"/><Relationship Id="rId66" Type="http://schemas.openxmlformats.org/officeDocument/2006/relationships/image" Target="../media/image178.png"/><Relationship Id="rId87" Type="http://schemas.openxmlformats.org/officeDocument/2006/relationships/customXml" Target="../ink/ink156.xml"/><Relationship Id="rId110" Type="http://schemas.openxmlformats.org/officeDocument/2006/relationships/image" Target="../media/image200.png"/><Relationship Id="rId115" Type="http://schemas.openxmlformats.org/officeDocument/2006/relationships/customXml" Target="../ink/ink170.xml"/><Relationship Id="rId61" Type="http://schemas.openxmlformats.org/officeDocument/2006/relationships/customXml" Target="../ink/ink143.xml"/><Relationship Id="rId82" Type="http://schemas.openxmlformats.org/officeDocument/2006/relationships/image" Target="../media/image186.png"/><Relationship Id="rId19" Type="http://schemas.openxmlformats.org/officeDocument/2006/relationships/customXml" Target="../ink/ink122.xml"/><Relationship Id="rId14" Type="http://schemas.openxmlformats.org/officeDocument/2006/relationships/image" Target="../media/image152.png"/><Relationship Id="rId30" Type="http://schemas.openxmlformats.org/officeDocument/2006/relationships/image" Target="../media/image160.png"/><Relationship Id="rId35" Type="http://schemas.openxmlformats.org/officeDocument/2006/relationships/customXml" Target="../ink/ink130.xml"/><Relationship Id="rId56" Type="http://schemas.openxmlformats.org/officeDocument/2006/relationships/image" Target="../media/image173.png"/><Relationship Id="rId77" Type="http://schemas.openxmlformats.org/officeDocument/2006/relationships/customXml" Target="../ink/ink151.xml"/><Relationship Id="rId100" Type="http://schemas.openxmlformats.org/officeDocument/2006/relationships/image" Target="../media/image195.png"/><Relationship Id="rId105" Type="http://schemas.openxmlformats.org/officeDocument/2006/relationships/customXml" Target="../ink/ink165.xml"/><Relationship Id="rId126" Type="http://schemas.openxmlformats.org/officeDocument/2006/relationships/image" Target="../media/image208.png"/><Relationship Id="rId8" Type="http://schemas.openxmlformats.org/officeDocument/2006/relationships/image" Target="../media/image149.png"/><Relationship Id="rId51" Type="http://schemas.openxmlformats.org/officeDocument/2006/relationships/customXml" Target="../ink/ink138.xml"/><Relationship Id="rId72" Type="http://schemas.openxmlformats.org/officeDocument/2006/relationships/image" Target="../media/image181.png"/><Relationship Id="rId93" Type="http://schemas.openxmlformats.org/officeDocument/2006/relationships/customXml" Target="../ink/ink159.xml"/><Relationship Id="rId98" Type="http://schemas.openxmlformats.org/officeDocument/2006/relationships/image" Target="../media/image194.png"/><Relationship Id="rId121" Type="http://schemas.openxmlformats.org/officeDocument/2006/relationships/customXml" Target="../ink/ink173.xml"/><Relationship Id="rId3" Type="http://schemas.openxmlformats.org/officeDocument/2006/relationships/hyperlink" Target="https://github.com/cloudfoundry/cli/wiki/V6-CLI-Installation-Guide" TargetMode="External"/><Relationship Id="rId25" Type="http://schemas.openxmlformats.org/officeDocument/2006/relationships/customXml" Target="../ink/ink125.xml"/><Relationship Id="rId46" Type="http://schemas.openxmlformats.org/officeDocument/2006/relationships/image" Target="../media/image168.png"/><Relationship Id="rId67" Type="http://schemas.openxmlformats.org/officeDocument/2006/relationships/customXml" Target="../ink/ink146.xml"/><Relationship Id="rId116" Type="http://schemas.openxmlformats.org/officeDocument/2006/relationships/image" Target="../media/image203.png"/><Relationship Id="rId20" Type="http://schemas.openxmlformats.org/officeDocument/2006/relationships/image" Target="../media/image155.png"/><Relationship Id="rId41" Type="http://schemas.openxmlformats.org/officeDocument/2006/relationships/customXml" Target="../ink/ink133.xml"/><Relationship Id="rId62" Type="http://schemas.openxmlformats.org/officeDocument/2006/relationships/image" Target="../media/image176.png"/><Relationship Id="rId83" Type="http://schemas.openxmlformats.org/officeDocument/2006/relationships/customXml" Target="../ink/ink154.xml"/><Relationship Id="rId88" Type="http://schemas.openxmlformats.org/officeDocument/2006/relationships/image" Target="../media/image189.png"/><Relationship Id="rId111" Type="http://schemas.openxmlformats.org/officeDocument/2006/relationships/customXml" Target="../ink/ink168.xml"/><Relationship Id="rId15" Type="http://schemas.openxmlformats.org/officeDocument/2006/relationships/customXml" Target="../ink/ink120.xml"/><Relationship Id="rId36" Type="http://schemas.openxmlformats.org/officeDocument/2006/relationships/image" Target="../media/image163.png"/><Relationship Id="rId57" Type="http://schemas.openxmlformats.org/officeDocument/2006/relationships/customXml" Target="../ink/ink141.xml"/><Relationship Id="rId106" Type="http://schemas.openxmlformats.org/officeDocument/2006/relationships/image" Target="../media/image198.png"/><Relationship Id="rId127" Type="http://schemas.openxmlformats.org/officeDocument/2006/relationships/customXml" Target="../ink/ink176.xml"/><Relationship Id="rId10" Type="http://schemas.openxmlformats.org/officeDocument/2006/relationships/image" Target="../media/image150.png"/><Relationship Id="rId31" Type="http://schemas.openxmlformats.org/officeDocument/2006/relationships/customXml" Target="../ink/ink128.xml"/><Relationship Id="rId52" Type="http://schemas.openxmlformats.org/officeDocument/2006/relationships/image" Target="../media/image171.png"/><Relationship Id="rId73" Type="http://schemas.openxmlformats.org/officeDocument/2006/relationships/customXml" Target="../ink/ink149.xml"/><Relationship Id="rId78" Type="http://schemas.openxmlformats.org/officeDocument/2006/relationships/image" Target="../media/image184.png"/><Relationship Id="rId94" Type="http://schemas.openxmlformats.org/officeDocument/2006/relationships/image" Target="../media/image192.png"/><Relationship Id="rId99" Type="http://schemas.openxmlformats.org/officeDocument/2006/relationships/customXml" Target="../ink/ink162.xml"/><Relationship Id="rId101" Type="http://schemas.openxmlformats.org/officeDocument/2006/relationships/customXml" Target="../ink/ink163.xml"/><Relationship Id="rId122" Type="http://schemas.openxmlformats.org/officeDocument/2006/relationships/image" Target="../media/image206.png"/><Relationship Id="rId4" Type="http://schemas.openxmlformats.org/officeDocument/2006/relationships/hyperlink" Target="https://code.visualstudio.com/download" TargetMode="External"/><Relationship Id="rId9" Type="http://schemas.openxmlformats.org/officeDocument/2006/relationships/customXml" Target="../ink/ink117.xml"/><Relationship Id="rId26" Type="http://schemas.openxmlformats.org/officeDocument/2006/relationships/image" Target="../media/image15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214.png"/><Relationship Id="rId4" Type="http://schemas.openxmlformats.org/officeDocument/2006/relationships/hyperlink" Target="http://www.dribbble.co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20.jpeg"/><Relationship Id="rId3" Type="http://schemas.openxmlformats.org/officeDocument/2006/relationships/image" Target="../media/image215.jpeg"/><Relationship Id="rId7" Type="http://schemas.openxmlformats.org/officeDocument/2006/relationships/image" Target="../media/image219.tif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18.tiff"/><Relationship Id="rId5" Type="http://schemas.openxmlformats.org/officeDocument/2006/relationships/image" Target="../media/image217.tiff"/><Relationship Id="rId4" Type="http://schemas.openxmlformats.org/officeDocument/2006/relationships/image" Target="../media/image216.tiff"/><Relationship Id="rId9" Type="http://schemas.openxmlformats.org/officeDocument/2006/relationships/image" Target="../media/image2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Shekhar </a:t>
            </a:r>
            <a:r>
              <a:rPr lang="en-IN" sz="2000" dirty="0" err="1">
                <a:solidFill>
                  <a:srgbClr val="00B0F0"/>
                </a:solidFill>
                <a:latin typeface="Amasis MT Pro Black" panose="02040A04050005020304" pitchFamily="18" charset="0"/>
              </a:rPr>
              <a:t>Vedi</a:t>
            </a:r>
            <a:endParaRPr lang="en-IN" sz="2000" dirty="0">
              <a:solidFill>
                <a:srgbClr val="00B0F0"/>
              </a:solidFill>
              <a:latin typeface="Amasis MT Pro Black" panose="02040A04050005020304" pitchFamily="18" charset="0"/>
            </a:endParaRP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grpSp>
        <p:nvGrpSpPr>
          <p:cNvPr id="3" name="Group 2">
            <a:extLst>
              <a:ext uri="{FF2B5EF4-FFF2-40B4-BE49-F238E27FC236}">
                <a16:creationId xmlns:a16="http://schemas.microsoft.com/office/drawing/2014/main" id="{F87CF505-896E-4D00-F3B0-6F1EFDE8ECF9}"/>
              </a:ext>
            </a:extLst>
          </p:cNvPr>
          <p:cNvGrpSpPr/>
          <p:nvPr/>
        </p:nvGrpSpPr>
        <p:grpSpPr>
          <a:xfrm>
            <a:off x="655321" y="1002983"/>
            <a:ext cx="6062942" cy="489815"/>
            <a:chOff x="208378" y="1210958"/>
            <a:chExt cx="8097066" cy="654148"/>
          </a:xfrm>
        </p:grpSpPr>
        <p:sp>
          <p:nvSpPr>
            <p:cNvPr id="4" name="Oval 3">
              <a:extLst>
                <a:ext uri="{FF2B5EF4-FFF2-40B4-BE49-F238E27FC236}">
                  <a16:creationId xmlns:a16="http://schemas.microsoft.com/office/drawing/2014/main" id="{FE009426-2D11-92F8-9856-A2DE4727EDAD}"/>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 name="Rectangle 4">
              <a:extLst>
                <a:ext uri="{FF2B5EF4-FFF2-40B4-BE49-F238E27FC236}">
                  <a16:creationId xmlns:a16="http://schemas.microsoft.com/office/drawing/2014/main" id="{6AD9030D-2BA6-4D80-6EA0-D0AD1FA859A7}"/>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E9D4A54A-15AA-4188-F5E1-2AE05005201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3</a:t>
              </a:r>
            </a:p>
          </p:txBody>
        </p:sp>
      </p:grpSp>
      <p:sp>
        <p:nvSpPr>
          <p:cNvPr id="7" name="TextBox 6">
            <a:extLst>
              <a:ext uri="{FF2B5EF4-FFF2-40B4-BE49-F238E27FC236}">
                <a16:creationId xmlns:a16="http://schemas.microsoft.com/office/drawing/2014/main" id="{388B2B6D-FC6D-7290-FB86-0D1628002B08}"/>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Twelve-Factor App</a:t>
            </a:r>
          </a:p>
        </p:txBody>
      </p:sp>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3" name="Picture 2" descr="SAP Business Technology Platform (SAP BTP) - Vorteile und Integration">
            <a:extLst>
              <a:ext uri="{FF2B5EF4-FFF2-40B4-BE49-F238E27FC236}">
                <a16:creationId xmlns:a16="http://schemas.microsoft.com/office/drawing/2014/main" id="{98AEE05E-1451-217A-995D-3745831CBD60}"/>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t="8179" b="3505"/>
          <a:stretch/>
        </p:blipFill>
        <p:spPr bwMode="auto">
          <a:xfrm>
            <a:off x="481007" y="794950"/>
            <a:ext cx="11226809" cy="599923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miley Face 8">
            <a:extLst>
              <a:ext uri="{FF2B5EF4-FFF2-40B4-BE49-F238E27FC236}">
                <a16:creationId xmlns:a16="http://schemas.microsoft.com/office/drawing/2014/main" id="{0161F650-D5D3-C00C-913E-BE87128D1498}"/>
              </a:ext>
            </a:extLst>
          </p:cNvPr>
          <p:cNvSpPr/>
          <p:nvPr/>
        </p:nvSpPr>
        <p:spPr>
          <a:xfrm>
            <a:off x="549796" y="2060848"/>
            <a:ext cx="936104" cy="792088"/>
          </a:xfrm>
          <a:prstGeom prst="smileyFac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265FEBF-E16D-4476-716A-F2F1CD0D1008}"/>
              </a:ext>
            </a:extLst>
          </p:cNvPr>
          <p:cNvSpPr/>
          <p:nvPr/>
        </p:nvSpPr>
        <p:spPr>
          <a:xfrm>
            <a:off x="2422004" y="2060848"/>
            <a:ext cx="1656184" cy="79208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BTP</a:t>
            </a:r>
          </a:p>
          <a:p>
            <a:pPr algn="ctr"/>
            <a:r>
              <a:rPr lang="en-US" dirty="0"/>
              <a:t>Cockpit</a:t>
            </a:r>
          </a:p>
        </p:txBody>
      </p:sp>
      <p:cxnSp>
        <p:nvCxnSpPr>
          <p:cNvPr id="12" name="Straight Arrow Connector 11">
            <a:extLst>
              <a:ext uri="{FF2B5EF4-FFF2-40B4-BE49-F238E27FC236}">
                <a16:creationId xmlns:a16="http://schemas.microsoft.com/office/drawing/2014/main" id="{5ABEF473-7355-F30F-FDFC-F046CF5B74F7}"/>
              </a:ext>
            </a:extLst>
          </p:cNvPr>
          <p:cNvCxnSpPr>
            <a:stCxn id="9" idx="6"/>
            <a:endCxn id="10" idx="1"/>
          </p:cNvCxnSpPr>
          <p:nvPr/>
        </p:nvCxnSpPr>
        <p:spPr>
          <a:xfrm>
            <a:off x="1485900" y="2456892"/>
            <a:ext cx="93610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65090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AEB7354-8FB6-506F-1805-60B8AEEFC5DB}"/>
                  </a:ext>
                </a:extLst>
              </p14:cNvPr>
              <p14:cNvContentPartPr/>
              <p14:nvPr/>
            </p14:nvContentPartPr>
            <p14:xfrm>
              <a:off x="1307880" y="4533840"/>
              <a:ext cx="6274080" cy="1892880"/>
            </p14:xfrm>
          </p:contentPart>
        </mc:Choice>
        <mc:Fallback xmlns="">
          <p:pic>
            <p:nvPicPr>
              <p:cNvPr id="3" name="Ink 2">
                <a:extLst>
                  <a:ext uri="{FF2B5EF4-FFF2-40B4-BE49-F238E27FC236}">
                    <a16:creationId xmlns:a16="http://schemas.microsoft.com/office/drawing/2014/main" id="{9AEB7354-8FB6-506F-1805-60B8AEEFC5DB}"/>
                  </a:ext>
                </a:extLst>
              </p:cNvPr>
              <p:cNvPicPr/>
              <p:nvPr/>
            </p:nvPicPr>
            <p:blipFill>
              <a:blip r:embed="rId3"/>
              <a:stretch>
                <a:fillRect/>
              </a:stretch>
            </p:blipFill>
            <p:spPr>
              <a:xfrm>
                <a:off x="1298520" y="4524480"/>
                <a:ext cx="6292800" cy="1911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75F86FC-2100-A266-3BB1-BB92248F7E35}"/>
                  </a:ext>
                </a:extLst>
              </p14:cNvPr>
              <p14:cNvContentPartPr/>
              <p14:nvPr/>
            </p14:nvContentPartPr>
            <p14:xfrm>
              <a:off x="495360" y="1771560"/>
              <a:ext cx="11214000" cy="4083480"/>
            </p14:xfrm>
          </p:contentPart>
        </mc:Choice>
        <mc:Fallback xmlns="">
          <p:pic>
            <p:nvPicPr>
              <p:cNvPr id="4" name="Ink 3">
                <a:extLst>
                  <a:ext uri="{FF2B5EF4-FFF2-40B4-BE49-F238E27FC236}">
                    <a16:creationId xmlns:a16="http://schemas.microsoft.com/office/drawing/2014/main" id="{175F86FC-2100-A266-3BB1-BB92248F7E35}"/>
                  </a:ext>
                </a:extLst>
              </p:cNvPr>
              <p:cNvPicPr/>
              <p:nvPr/>
            </p:nvPicPr>
            <p:blipFill>
              <a:blip r:embed="rId5"/>
              <a:stretch>
                <a:fillRect/>
              </a:stretch>
            </p:blipFill>
            <p:spPr>
              <a:xfrm>
                <a:off x="486000" y="1762200"/>
                <a:ext cx="11232720" cy="410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7AE4919-D7CA-8DCA-8DEF-5DD2930F3861}"/>
                  </a:ext>
                </a:extLst>
              </p14:cNvPr>
              <p14:cNvContentPartPr/>
              <p14:nvPr/>
            </p14:nvContentPartPr>
            <p14:xfrm>
              <a:off x="1244520" y="1244520"/>
              <a:ext cx="6978600" cy="4146840"/>
            </p14:xfrm>
          </p:contentPart>
        </mc:Choice>
        <mc:Fallback xmlns="">
          <p:pic>
            <p:nvPicPr>
              <p:cNvPr id="5" name="Ink 4">
                <a:extLst>
                  <a:ext uri="{FF2B5EF4-FFF2-40B4-BE49-F238E27FC236}">
                    <a16:creationId xmlns:a16="http://schemas.microsoft.com/office/drawing/2014/main" id="{77AE4919-D7CA-8DCA-8DEF-5DD2930F3861}"/>
                  </a:ext>
                </a:extLst>
              </p:cNvPr>
              <p:cNvPicPr/>
              <p:nvPr/>
            </p:nvPicPr>
            <p:blipFill>
              <a:blip r:embed="rId7"/>
              <a:stretch>
                <a:fillRect/>
              </a:stretch>
            </p:blipFill>
            <p:spPr>
              <a:xfrm>
                <a:off x="1235160" y="1235160"/>
                <a:ext cx="6997320" cy="4165560"/>
              </a:xfrm>
              <a:prstGeom prst="rect">
                <a:avLst/>
              </a:prstGeom>
            </p:spPr>
          </p:pic>
        </mc:Fallback>
      </mc:AlternateContent>
    </p:spTree>
    <p:extLst>
      <p:ext uri="{BB962C8B-B14F-4D97-AF65-F5344CB8AC3E}">
        <p14:creationId xmlns:p14="http://schemas.microsoft.com/office/powerpoint/2010/main" val="195247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33F6620-28FC-8717-EB7B-62EFEF50EB75}"/>
              </a:ext>
            </a:extLst>
          </p:cNvPr>
          <p:cNvSpPr/>
          <p:nvPr/>
        </p:nvSpPr>
        <p:spPr>
          <a:xfrm>
            <a:off x="4661148" y="26897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53" name="Rectangle 52">
            <a:extLst>
              <a:ext uri="{FF2B5EF4-FFF2-40B4-BE49-F238E27FC236}">
                <a16:creationId xmlns:a16="http://schemas.microsoft.com/office/drawing/2014/main" id="{14766A2E-BB0F-37E8-17E7-DA5C1BC50CFE}"/>
              </a:ext>
            </a:extLst>
          </p:cNvPr>
          <p:cNvSpPr/>
          <p:nvPr/>
        </p:nvSpPr>
        <p:spPr>
          <a:xfrm>
            <a:off x="4508748" y="25373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BTP CF</a:t>
            </a:r>
          </a:p>
        </p:txBody>
      </p:sp>
      <p:sp>
        <p:nvSpPr>
          <p:cNvPr id="37" name="Rectangle 36">
            <a:extLst>
              <a:ext uri="{FF2B5EF4-FFF2-40B4-BE49-F238E27FC236}">
                <a16:creationId xmlns:a16="http://schemas.microsoft.com/office/drawing/2014/main" id="{9C7B20A1-D1E7-6344-5D72-1D91704809CB}"/>
              </a:ext>
            </a:extLst>
          </p:cNvPr>
          <p:cNvSpPr/>
          <p:nvPr/>
        </p:nvSpPr>
        <p:spPr>
          <a:xfrm>
            <a:off x="3586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Global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(Representation of a customer – used for billing purpose)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e.g. IBM, EY, Nvidia</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Entitlements – </a:t>
            </a:r>
            <a:r>
              <a:rPr kumimoji="0" lang="en-US" sz="1800" b="0" i="0" u="none" strike="noStrike" kern="1200" cap="none" spc="0" normalizeH="0" baseline="0" noProof="0" dirty="0">
                <a:ln>
                  <a:noFill/>
                </a:ln>
                <a:solidFill>
                  <a:schemeClr val="bg1"/>
                </a:solidFill>
                <a:effectLst/>
                <a:uLnTx/>
                <a:uFillTx/>
                <a:latin typeface="Calibri"/>
                <a:ea typeface="+mn-ea"/>
                <a:cs typeface="+mn-cs"/>
              </a:rPr>
              <a:t>Services which this customer opted for</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5 – HANA</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100 – CF Runtime</a:t>
            </a:r>
          </a:p>
        </p:txBody>
      </p:sp>
      <p:sp>
        <p:nvSpPr>
          <p:cNvPr id="38" name="Rectangle 37">
            <a:extLst>
              <a:ext uri="{FF2B5EF4-FFF2-40B4-BE49-F238E27FC236}">
                <a16:creationId xmlns:a16="http://schemas.microsoft.com/office/drawing/2014/main" id="{5A11FE40-F010-12AC-371A-7913228A04B3}"/>
              </a:ext>
            </a:extLst>
          </p:cNvPr>
          <p:cNvSpPr/>
          <p:nvPr/>
        </p:nvSpPr>
        <p:spPr>
          <a:xfrm>
            <a:off x="435634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39" name="Rectangle 38">
            <a:extLst>
              <a:ext uri="{FF2B5EF4-FFF2-40B4-BE49-F238E27FC236}">
                <a16:creationId xmlns:a16="http://schemas.microsoft.com/office/drawing/2014/main" id="{92F8F4C4-2D1F-D5DF-25E1-D918EE46A3EC}"/>
              </a:ext>
            </a:extLst>
          </p:cNvPr>
          <p:cNvSpPr/>
          <p:nvPr/>
        </p:nvSpPr>
        <p:spPr>
          <a:xfrm>
            <a:off x="8627742"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Space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(It is the compute unit in which we actually deploy and run our application – it constructs our landscape for development)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DEV | QLT | PROD</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Assigned with Quota</a:t>
            </a:r>
          </a:p>
        </p:txBody>
      </p:sp>
      <p:sp>
        <p:nvSpPr>
          <p:cNvPr id="40" name="Rectangle: Rounded Corners 39">
            <a:extLst>
              <a:ext uri="{FF2B5EF4-FFF2-40B4-BE49-F238E27FC236}">
                <a16:creationId xmlns:a16="http://schemas.microsoft.com/office/drawing/2014/main" id="{0DE771C7-0F39-F07E-8A1F-4F07797F4781}"/>
              </a:ext>
            </a:extLst>
          </p:cNvPr>
          <p:cNvSpPr/>
          <p:nvPr/>
        </p:nvSpPr>
        <p:spPr>
          <a:xfrm>
            <a:off x="10549036" y="52732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1" name="Connector: Elbow 40">
            <a:extLst>
              <a:ext uri="{FF2B5EF4-FFF2-40B4-BE49-F238E27FC236}">
                <a16:creationId xmlns:a16="http://schemas.microsoft.com/office/drawing/2014/main" id="{EFCC62DC-8253-CAC0-AEE5-D336041570F5}"/>
              </a:ext>
            </a:extLst>
          </p:cNvPr>
          <p:cNvCxnSpPr>
            <a:stCxn id="39" idx="2"/>
            <a:endCxn id="40" idx="1"/>
          </p:cNvCxnSpPr>
          <p:nvPr/>
        </p:nvCxnSpPr>
        <p:spPr>
          <a:xfrm rot="16200000" flipH="1">
            <a:off x="10106451" y="5082723"/>
            <a:ext cx="548052" cy="337118"/>
          </a:xfrm>
          <a:prstGeom prst="bentConnector2">
            <a:avLst/>
          </a:prstGeom>
          <a:noFill/>
          <a:ln w="9525" cap="flat" cmpd="sng" algn="ctr">
            <a:solidFill>
              <a:srgbClr val="BDBDBD">
                <a:shade val="95000"/>
                <a:satMod val="105000"/>
              </a:srgbClr>
            </a:solidFill>
            <a:prstDash val="solid"/>
          </a:ln>
          <a:effectLst/>
        </p:spPr>
      </p:cxnSp>
      <p:sp>
        <p:nvSpPr>
          <p:cNvPr id="42" name="TextBox 8">
            <a:extLst>
              <a:ext uri="{FF2B5EF4-FFF2-40B4-BE49-F238E27FC236}">
                <a16:creationId xmlns:a16="http://schemas.microsoft.com/office/drawing/2014/main" id="{FD62F84F-D112-B28D-872D-E928CE63008F}"/>
              </a:ext>
            </a:extLst>
          </p:cNvPr>
          <p:cNvSpPr txBox="1"/>
          <p:nvPr/>
        </p:nvSpPr>
        <p:spPr>
          <a:xfrm>
            <a:off x="9684940" y="5199392"/>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3" name="Rectangle: Rounded Corners 42">
            <a:extLst>
              <a:ext uri="{FF2B5EF4-FFF2-40B4-BE49-F238E27FC236}">
                <a16:creationId xmlns:a16="http://schemas.microsoft.com/office/drawing/2014/main" id="{D77C45BB-38CD-66DB-A700-7CD2E4D503CE}"/>
              </a:ext>
            </a:extLst>
          </p:cNvPr>
          <p:cNvSpPr/>
          <p:nvPr/>
        </p:nvSpPr>
        <p:spPr>
          <a:xfrm>
            <a:off x="10701436" y="54256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sp>
        <p:nvSpPr>
          <p:cNvPr id="44" name="Rectangle: Rounded Corners 43">
            <a:extLst>
              <a:ext uri="{FF2B5EF4-FFF2-40B4-BE49-F238E27FC236}">
                <a16:creationId xmlns:a16="http://schemas.microsoft.com/office/drawing/2014/main" id="{EF635EE6-87D2-C82C-62A1-218CB1D39130}"/>
              </a:ext>
            </a:extLst>
          </p:cNvPr>
          <p:cNvSpPr/>
          <p:nvPr/>
        </p:nvSpPr>
        <p:spPr>
          <a:xfrm>
            <a:off x="10853836" y="55780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5" name="Straight Connector 44">
            <a:extLst>
              <a:ext uri="{FF2B5EF4-FFF2-40B4-BE49-F238E27FC236}">
                <a16:creationId xmlns:a16="http://schemas.microsoft.com/office/drawing/2014/main" id="{65C18751-E240-C9FC-7976-F248AD19D5CE}"/>
              </a:ext>
            </a:extLst>
          </p:cNvPr>
          <p:cNvCxnSpPr>
            <a:stCxn id="37" idx="3"/>
            <a:endCxn id="38" idx="1"/>
          </p:cNvCxnSpPr>
          <p:nvPr/>
        </p:nvCxnSpPr>
        <p:spPr>
          <a:xfrm>
            <a:off x="3204220" y="3681112"/>
            <a:ext cx="1152128" cy="0"/>
          </a:xfrm>
          <a:prstGeom prst="line">
            <a:avLst/>
          </a:prstGeom>
          <a:noFill/>
          <a:ln w="9525" cap="flat" cmpd="sng" algn="ctr">
            <a:solidFill>
              <a:srgbClr val="BDBDBD">
                <a:shade val="95000"/>
                <a:satMod val="105000"/>
              </a:srgbClr>
            </a:solidFill>
            <a:prstDash val="solid"/>
          </a:ln>
          <a:effectLst/>
        </p:spPr>
      </p:cxnSp>
      <p:sp>
        <p:nvSpPr>
          <p:cNvPr id="46" name="TextBox 13">
            <a:extLst>
              <a:ext uri="{FF2B5EF4-FFF2-40B4-BE49-F238E27FC236}">
                <a16:creationId xmlns:a16="http://schemas.microsoft.com/office/drawing/2014/main" id="{CEFBA1A7-1375-368F-3DF0-3F13965538A9}"/>
              </a:ext>
            </a:extLst>
          </p:cNvPr>
          <p:cNvSpPr txBox="1"/>
          <p:nvPr/>
        </p:nvSpPr>
        <p:spPr>
          <a:xfrm>
            <a:off x="3564260" y="3334764"/>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7" name="TextBox 14">
            <a:extLst>
              <a:ext uri="{FF2B5EF4-FFF2-40B4-BE49-F238E27FC236}">
                <a16:creationId xmlns:a16="http://schemas.microsoft.com/office/drawing/2014/main" id="{DC408D6E-A472-B86F-96BD-025C4606CFE0}"/>
              </a:ext>
            </a:extLst>
          </p:cNvPr>
          <p:cNvSpPr txBox="1"/>
          <p:nvPr/>
        </p:nvSpPr>
        <p:spPr>
          <a:xfrm>
            <a:off x="7755844" y="3165487"/>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cxnSp>
        <p:nvCxnSpPr>
          <p:cNvPr id="48" name="Straight Connector 47">
            <a:extLst>
              <a:ext uri="{FF2B5EF4-FFF2-40B4-BE49-F238E27FC236}">
                <a16:creationId xmlns:a16="http://schemas.microsoft.com/office/drawing/2014/main" id="{4E660D85-C119-39D8-5E23-EBB6073D55E2}"/>
              </a:ext>
            </a:extLst>
          </p:cNvPr>
          <p:cNvCxnSpPr>
            <a:stCxn id="38" idx="3"/>
            <a:endCxn id="39" idx="1"/>
          </p:cNvCxnSpPr>
          <p:nvPr/>
        </p:nvCxnSpPr>
        <p:spPr>
          <a:xfrm>
            <a:off x="7524700" y="3681112"/>
            <a:ext cx="1103042" cy="0"/>
          </a:xfrm>
          <a:prstGeom prst="line">
            <a:avLst/>
          </a:prstGeom>
          <a:noFill/>
          <a:ln w="9525" cap="flat" cmpd="sng" algn="ctr">
            <a:solidFill>
              <a:srgbClr val="BDBDBD">
                <a:shade val="95000"/>
                <a:satMod val="105000"/>
              </a:srgbClr>
            </a:solidFill>
            <a:prstDash val="solid"/>
          </a:ln>
          <a:effectLst/>
        </p:spPr>
      </p:cxnSp>
      <p:sp>
        <p:nvSpPr>
          <p:cNvPr id="49" name="Rectangle 48">
            <a:extLst>
              <a:ext uri="{FF2B5EF4-FFF2-40B4-BE49-F238E27FC236}">
                <a16:creationId xmlns:a16="http://schemas.microsoft.com/office/drawing/2014/main" id="{6318F774-E037-9AD7-CE0C-0B8CE2165173}"/>
              </a:ext>
            </a:extLst>
          </p:cNvPr>
          <p:cNvSpPr/>
          <p:nvPr/>
        </p:nvSpPr>
        <p:spPr>
          <a:xfrm>
            <a:off x="7164660" y="725405"/>
            <a:ext cx="4320480" cy="1363537"/>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Directories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Additional grouping of subaccount to manage policies easily</a:t>
            </a:r>
          </a:p>
        </p:txBody>
      </p:sp>
      <p:sp>
        <p:nvSpPr>
          <p:cNvPr id="50" name="TextBox 18">
            <a:extLst>
              <a:ext uri="{FF2B5EF4-FFF2-40B4-BE49-F238E27FC236}">
                <a16:creationId xmlns:a16="http://schemas.microsoft.com/office/drawing/2014/main" id="{BCD78ABD-369B-D54A-505C-CE1D239873A2}"/>
              </a:ext>
            </a:extLst>
          </p:cNvPr>
          <p:cNvSpPr txBox="1"/>
          <p:nvPr/>
        </p:nvSpPr>
        <p:spPr>
          <a:xfrm>
            <a:off x="4587492" y="5305161"/>
            <a:ext cx="3168352" cy="107721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Here we assign entitlements which we got from global account to sub accounts to organize what is really needed at each sub account level</a:t>
            </a:r>
          </a:p>
        </p:txBody>
      </p:sp>
    </p:spTree>
    <p:extLst>
      <p:ext uri="{BB962C8B-B14F-4D97-AF65-F5344CB8AC3E}">
        <p14:creationId xmlns:p14="http://schemas.microsoft.com/office/powerpoint/2010/main" val="37748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2D66-8541-98FA-5464-26CD0A31DD9F}"/>
              </a:ext>
            </a:extLst>
          </p:cNvPr>
          <p:cNvSpPr>
            <a:spLocks noGrp="1"/>
          </p:cNvSpPr>
          <p:nvPr>
            <p:ph type="title"/>
          </p:nvPr>
        </p:nvSpPr>
        <p:spPr/>
        <p:txBody>
          <a:bodyPr/>
          <a:lstStyle/>
          <a:p>
            <a:endParaRPr lang="en-US"/>
          </a:p>
        </p:txBody>
      </p:sp>
      <p:grpSp>
        <p:nvGrpSpPr>
          <p:cNvPr id="126" name="Group 125">
            <a:extLst>
              <a:ext uri="{FF2B5EF4-FFF2-40B4-BE49-F238E27FC236}">
                <a16:creationId xmlns:a16="http://schemas.microsoft.com/office/drawing/2014/main" id="{A94D96F6-4E20-D883-CB9A-A94ED67FAE32}"/>
              </a:ext>
            </a:extLst>
          </p:cNvPr>
          <p:cNvGrpSpPr/>
          <p:nvPr/>
        </p:nvGrpSpPr>
        <p:grpSpPr>
          <a:xfrm>
            <a:off x="313614" y="914516"/>
            <a:ext cx="11731320" cy="5849640"/>
            <a:chOff x="313614" y="914516"/>
            <a:chExt cx="11731320" cy="584964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B6AFA2A-BCB2-3CD3-FB37-70A4F8B34A3F}"/>
                    </a:ext>
                  </a:extLst>
                </p14:cNvPr>
                <p14:cNvContentPartPr/>
                <p14:nvPr/>
              </p14:nvContentPartPr>
              <p14:xfrm>
                <a:off x="961974" y="4807916"/>
                <a:ext cx="3123360" cy="1368000"/>
              </p14:xfrm>
            </p:contentPart>
          </mc:Choice>
          <mc:Fallback xmlns="">
            <p:pic>
              <p:nvPicPr>
                <p:cNvPr id="3" name="Ink 2">
                  <a:extLst>
                    <a:ext uri="{FF2B5EF4-FFF2-40B4-BE49-F238E27FC236}">
                      <a16:creationId xmlns:a16="http://schemas.microsoft.com/office/drawing/2014/main" id="{AB6AFA2A-BCB2-3CD3-FB37-70A4F8B34A3F}"/>
                    </a:ext>
                  </a:extLst>
                </p:cNvPr>
                <p:cNvPicPr/>
                <p:nvPr/>
              </p:nvPicPr>
              <p:blipFill>
                <a:blip r:embed="rId3"/>
                <a:stretch>
                  <a:fillRect/>
                </a:stretch>
              </p:blipFill>
              <p:spPr>
                <a:xfrm>
                  <a:off x="953334" y="4798916"/>
                  <a:ext cx="3141000" cy="138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F07F403-D538-DB81-E67A-67CD33AE65C2}"/>
                    </a:ext>
                  </a:extLst>
                </p14:cNvPr>
                <p14:cNvContentPartPr/>
                <p14:nvPr/>
              </p14:nvContentPartPr>
              <p14:xfrm>
                <a:off x="1798254" y="5337836"/>
                <a:ext cx="276120" cy="403200"/>
              </p14:xfrm>
            </p:contentPart>
          </mc:Choice>
          <mc:Fallback xmlns="">
            <p:pic>
              <p:nvPicPr>
                <p:cNvPr id="4" name="Ink 3">
                  <a:extLst>
                    <a:ext uri="{FF2B5EF4-FFF2-40B4-BE49-F238E27FC236}">
                      <a16:creationId xmlns:a16="http://schemas.microsoft.com/office/drawing/2014/main" id="{0F07F403-D538-DB81-E67A-67CD33AE65C2}"/>
                    </a:ext>
                  </a:extLst>
                </p:cNvPr>
                <p:cNvPicPr/>
                <p:nvPr/>
              </p:nvPicPr>
              <p:blipFill>
                <a:blip r:embed="rId5"/>
                <a:stretch>
                  <a:fillRect/>
                </a:stretch>
              </p:blipFill>
              <p:spPr>
                <a:xfrm>
                  <a:off x="1789614" y="5329196"/>
                  <a:ext cx="2937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9CAC0B1-F458-331C-38BC-EAECEE25E18C}"/>
                    </a:ext>
                  </a:extLst>
                </p14:cNvPr>
                <p14:cNvContentPartPr/>
                <p14:nvPr/>
              </p14:nvContentPartPr>
              <p14:xfrm>
                <a:off x="2192094" y="5281676"/>
                <a:ext cx="312120" cy="355320"/>
              </p14:xfrm>
            </p:contentPart>
          </mc:Choice>
          <mc:Fallback xmlns="">
            <p:pic>
              <p:nvPicPr>
                <p:cNvPr id="5" name="Ink 4">
                  <a:extLst>
                    <a:ext uri="{FF2B5EF4-FFF2-40B4-BE49-F238E27FC236}">
                      <a16:creationId xmlns:a16="http://schemas.microsoft.com/office/drawing/2014/main" id="{09CAC0B1-F458-331C-38BC-EAECEE25E18C}"/>
                    </a:ext>
                  </a:extLst>
                </p:cNvPr>
                <p:cNvPicPr/>
                <p:nvPr/>
              </p:nvPicPr>
              <p:blipFill>
                <a:blip r:embed="rId7"/>
                <a:stretch>
                  <a:fillRect/>
                </a:stretch>
              </p:blipFill>
              <p:spPr>
                <a:xfrm>
                  <a:off x="2183454" y="5273036"/>
                  <a:ext cx="3297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698DEB5-0805-2655-11C5-848726CA71D3}"/>
                    </a:ext>
                  </a:extLst>
                </p14:cNvPr>
                <p14:cNvContentPartPr/>
                <p14:nvPr/>
              </p14:nvContentPartPr>
              <p14:xfrm>
                <a:off x="324774" y="2745476"/>
                <a:ext cx="341640" cy="371160"/>
              </p14:xfrm>
            </p:contentPart>
          </mc:Choice>
          <mc:Fallback xmlns="">
            <p:pic>
              <p:nvPicPr>
                <p:cNvPr id="7" name="Ink 6">
                  <a:extLst>
                    <a:ext uri="{FF2B5EF4-FFF2-40B4-BE49-F238E27FC236}">
                      <a16:creationId xmlns:a16="http://schemas.microsoft.com/office/drawing/2014/main" id="{5698DEB5-0805-2655-11C5-848726CA71D3}"/>
                    </a:ext>
                  </a:extLst>
                </p:cNvPr>
                <p:cNvPicPr/>
                <p:nvPr/>
              </p:nvPicPr>
              <p:blipFill>
                <a:blip r:embed="rId9"/>
                <a:stretch>
                  <a:fillRect/>
                </a:stretch>
              </p:blipFill>
              <p:spPr>
                <a:xfrm>
                  <a:off x="316134" y="2736476"/>
                  <a:ext cx="35928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A0E9A27-5868-68B0-ECEA-ED43BEBE2A11}"/>
                    </a:ext>
                  </a:extLst>
                </p14:cNvPr>
                <p14:cNvContentPartPr/>
                <p14:nvPr/>
              </p14:nvContentPartPr>
              <p14:xfrm>
                <a:off x="313614" y="3129956"/>
                <a:ext cx="392400" cy="340920"/>
              </p14:xfrm>
            </p:contentPart>
          </mc:Choice>
          <mc:Fallback xmlns="">
            <p:pic>
              <p:nvPicPr>
                <p:cNvPr id="8" name="Ink 7">
                  <a:extLst>
                    <a:ext uri="{FF2B5EF4-FFF2-40B4-BE49-F238E27FC236}">
                      <a16:creationId xmlns:a16="http://schemas.microsoft.com/office/drawing/2014/main" id="{BA0E9A27-5868-68B0-ECEA-ED43BEBE2A11}"/>
                    </a:ext>
                  </a:extLst>
                </p:cNvPr>
                <p:cNvPicPr/>
                <p:nvPr/>
              </p:nvPicPr>
              <p:blipFill>
                <a:blip r:embed="rId11"/>
                <a:stretch>
                  <a:fillRect/>
                </a:stretch>
              </p:blipFill>
              <p:spPr>
                <a:xfrm>
                  <a:off x="304614" y="3121316"/>
                  <a:ext cx="4100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CDCA0F2A-DCC9-2CD9-5581-6299A3DF083A}"/>
                    </a:ext>
                  </a:extLst>
                </p14:cNvPr>
                <p14:cNvContentPartPr/>
                <p14:nvPr/>
              </p14:nvContentPartPr>
              <p14:xfrm>
                <a:off x="521334" y="3510116"/>
                <a:ext cx="416880" cy="2164680"/>
              </p14:xfrm>
            </p:contentPart>
          </mc:Choice>
          <mc:Fallback xmlns="">
            <p:pic>
              <p:nvPicPr>
                <p:cNvPr id="9" name="Ink 8">
                  <a:extLst>
                    <a:ext uri="{FF2B5EF4-FFF2-40B4-BE49-F238E27FC236}">
                      <a16:creationId xmlns:a16="http://schemas.microsoft.com/office/drawing/2014/main" id="{CDCA0F2A-DCC9-2CD9-5581-6299A3DF083A}"/>
                    </a:ext>
                  </a:extLst>
                </p:cNvPr>
                <p:cNvPicPr/>
                <p:nvPr/>
              </p:nvPicPr>
              <p:blipFill>
                <a:blip r:embed="rId13"/>
                <a:stretch>
                  <a:fillRect/>
                </a:stretch>
              </p:blipFill>
              <p:spPr>
                <a:xfrm>
                  <a:off x="512334" y="3501116"/>
                  <a:ext cx="434520" cy="2182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FE33E88-8AF8-1061-3A36-F5F26B61A3BE}"/>
                    </a:ext>
                  </a:extLst>
                </p14:cNvPr>
                <p14:cNvContentPartPr/>
                <p14:nvPr/>
              </p14:nvContentPartPr>
              <p14:xfrm>
                <a:off x="884934" y="5564996"/>
                <a:ext cx="76680" cy="172080"/>
              </p14:xfrm>
            </p:contentPart>
          </mc:Choice>
          <mc:Fallback xmlns="">
            <p:pic>
              <p:nvPicPr>
                <p:cNvPr id="10" name="Ink 9">
                  <a:extLst>
                    <a:ext uri="{FF2B5EF4-FFF2-40B4-BE49-F238E27FC236}">
                      <a16:creationId xmlns:a16="http://schemas.microsoft.com/office/drawing/2014/main" id="{7FE33E88-8AF8-1061-3A36-F5F26B61A3BE}"/>
                    </a:ext>
                  </a:extLst>
                </p:cNvPr>
                <p:cNvPicPr/>
                <p:nvPr/>
              </p:nvPicPr>
              <p:blipFill>
                <a:blip r:embed="rId15"/>
                <a:stretch>
                  <a:fillRect/>
                </a:stretch>
              </p:blipFill>
              <p:spPr>
                <a:xfrm>
                  <a:off x="875934" y="5556356"/>
                  <a:ext cx="94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F4ED4BF-28CE-EDFA-5CA2-41C85963289F}"/>
                    </a:ext>
                  </a:extLst>
                </p14:cNvPr>
                <p14:cNvContentPartPr/>
                <p14:nvPr/>
              </p14:nvContentPartPr>
              <p14:xfrm>
                <a:off x="2191734" y="914516"/>
                <a:ext cx="1032120" cy="692640"/>
              </p14:xfrm>
            </p:contentPart>
          </mc:Choice>
          <mc:Fallback xmlns="">
            <p:pic>
              <p:nvPicPr>
                <p:cNvPr id="12" name="Ink 11">
                  <a:extLst>
                    <a:ext uri="{FF2B5EF4-FFF2-40B4-BE49-F238E27FC236}">
                      <a16:creationId xmlns:a16="http://schemas.microsoft.com/office/drawing/2014/main" id="{6F4ED4BF-28CE-EDFA-5CA2-41C85963289F}"/>
                    </a:ext>
                  </a:extLst>
                </p:cNvPr>
                <p:cNvPicPr/>
                <p:nvPr/>
              </p:nvPicPr>
              <p:blipFill>
                <a:blip r:embed="rId17"/>
                <a:stretch>
                  <a:fillRect/>
                </a:stretch>
              </p:blipFill>
              <p:spPr>
                <a:xfrm>
                  <a:off x="2183094" y="905516"/>
                  <a:ext cx="104976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C00F914-AF82-9843-B749-C3C7A7CAD912}"/>
                    </a:ext>
                  </a:extLst>
                </p14:cNvPr>
                <p14:cNvContentPartPr/>
                <p14:nvPr/>
              </p14:nvContentPartPr>
              <p14:xfrm>
                <a:off x="2175534" y="1560716"/>
                <a:ext cx="810720" cy="414000"/>
              </p14:xfrm>
            </p:contentPart>
          </mc:Choice>
          <mc:Fallback xmlns="">
            <p:pic>
              <p:nvPicPr>
                <p:cNvPr id="13" name="Ink 12">
                  <a:extLst>
                    <a:ext uri="{FF2B5EF4-FFF2-40B4-BE49-F238E27FC236}">
                      <a16:creationId xmlns:a16="http://schemas.microsoft.com/office/drawing/2014/main" id="{DC00F914-AF82-9843-B749-C3C7A7CAD912}"/>
                    </a:ext>
                  </a:extLst>
                </p:cNvPr>
                <p:cNvPicPr/>
                <p:nvPr/>
              </p:nvPicPr>
              <p:blipFill>
                <a:blip r:embed="rId19"/>
                <a:stretch>
                  <a:fillRect/>
                </a:stretch>
              </p:blipFill>
              <p:spPr>
                <a:xfrm>
                  <a:off x="2166534" y="1552076"/>
                  <a:ext cx="8283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1A5CDE8-9623-ACEA-14B5-A9FE2610B24C}"/>
                    </a:ext>
                  </a:extLst>
                </p14:cNvPr>
                <p14:cNvContentPartPr/>
                <p14:nvPr/>
              </p14:nvContentPartPr>
              <p14:xfrm>
                <a:off x="3353814" y="1453796"/>
                <a:ext cx="2280240" cy="4139280"/>
              </p14:xfrm>
            </p:contentPart>
          </mc:Choice>
          <mc:Fallback xmlns="">
            <p:pic>
              <p:nvPicPr>
                <p:cNvPr id="14" name="Ink 13">
                  <a:extLst>
                    <a:ext uri="{FF2B5EF4-FFF2-40B4-BE49-F238E27FC236}">
                      <a16:creationId xmlns:a16="http://schemas.microsoft.com/office/drawing/2014/main" id="{D1A5CDE8-9623-ACEA-14B5-A9FE2610B24C}"/>
                    </a:ext>
                  </a:extLst>
                </p:cNvPr>
                <p:cNvPicPr/>
                <p:nvPr/>
              </p:nvPicPr>
              <p:blipFill>
                <a:blip r:embed="rId21"/>
                <a:stretch>
                  <a:fillRect/>
                </a:stretch>
              </p:blipFill>
              <p:spPr>
                <a:xfrm>
                  <a:off x="3345174" y="1444796"/>
                  <a:ext cx="2297880" cy="415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2991EDD8-3471-37A3-4760-1CBDA860CC41}"/>
                    </a:ext>
                  </a:extLst>
                </p14:cNvPr>
                <p14:cNvContentPartPr/>
                <p14:nvPr/>
              </p14:nvContentPartPr>
              <p14:xfrm>
                <a:off x="4583574" y="5368076"/>
                <a:ext cx="244800" cy="311040"/>
              </p14:xfrm>
            </p:contentPart>
          </mc:Choice>
          <mc:Fallback xmlns="">
            <p:pic>
              <p:nvPicPr>
                <p:cNvPr id="15" name="Ink 14">
                  <a:extLst>
                    <a:ext uri="{FF2B5EF4-FFF2-40B4-BE49-F238E27FC236}">
                      <a16:creationId xmlns:a16="http://schemas.microsoft.com/office/drawing/2014/main" id="{2991EDD8-3471-37A3-4760-1CBDA860CC41}"/>
                    </a:ext>
                  </a:extLst>
                </p:cNvPr>
                <p:cNvPicPr/>
                <p:nvPr/>
              </p:nvPicPr>
              <p:blipFill>
                <a:blip r:embed="rId23"/>
                <a:stretch>
                  <a:fillRect/>
                </a:stretch>
              </p:blipFill>
              <p:spPr>
                <a:xfrm>
                  <a:off x="4574574" y="5359436"/>
                  <a:ext cx="2624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362E8C1-6A04-ECF9-CBD0-39A66890AAAC}"/>
                    </a:ext>
                  </a:extLst>
                </p14:cNvPr>
                <p14:cNvContentPartPr/>
                <p14:nvPr/>
              </p14:nvContentPartPr>
              <p14:xfrm>
                <a:off x="4742694" y="4793516"/>
                <a:ext cx="313560" cy="541800"/>
              </p14:xfrm>
            </p:contentPart>
          </mc:Choice>
          <mc:Fallback xmlns="">
            <p:pic>
              <p:nvPicPr>
                <p:cNvPr id="16" name="Ink 15">
                  <a:extLst>
                    <a:ext uri="{FF2B5EF4-FFF2-40B4-BE49-F238E27FC236}">
                      <a16:creationId xmlns:a16="http://schemas.microsoft.com/office/drawing/2014/main" id="{7362E8C1-6A04-ECF9-CBD0-39A66890AAAC}"/>
                    </a:ext>
                  </a:extLst>
                </p:cNvPr>
                <p:cNvPicPr/>
                <p:nvPr/>
              </p:nvPicPr>
              <p:blipFill>
                <a:blip r:embed="rId25"/>
                <a:stretch>
                  <a:fillRect/>
                </a:stretch>
              </p:blipFill>
              <p:spPr>
                <a:xfrm>
                  <a:off x="4734054" y="4784516"/>
                  <a:ext cx="33120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32FCB0EA-B9AA-95F0-B9F5-7DAAE52F8F59}"/>
                    </a:ext>
                  </a:extLst>
                </p14:cNvPr>
                <p14:cNvContentPartPr/>
                <p14:nvPr/>
              </p14:nvContentPartPr>
              <p14:xfrm>
                <a:off x="5142294" y="5090876"/>
                <a:ext cx="131040" cy="156240"/>
              </p14:xfrm>
            </p:contentPart>
          </mc:Choice>
          <mc:Fallback xmlns="">
            <p:pic>
              <p:nvPicPr>
                <p:cNvPr id="17" name="Ink 16">
                  <a:extLst>
                    <a:ext uri="{FF2B5EF4-FFF2-40B4-BE49-F238E27FC236}">
                      <a16:creationId xmlns:a16="http://schemas.microsoft.com/office/drawing/2014/main" id="{32FCB0EA-B9AA-95F0-B9F5-7DAAE52F8F59}"/>
                    </a:ext>
                  </a:extLst>
                </p:cNvPr>
                <p:cNvPicPr/>
                <p:nvPr/>
              </p:nvPicPr>
              <p:blipFill>
                <a:blip r:embed="rId27"/>
                <a:stretch>
                  <a:fillRect/>
                </a:stretch>
              </p:blipFill>
              <p:spPr>
                <a:xfrm>
                  <a:off x="5133294" y="5082236"/>
                  <a:ext cx="148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6FC53528-CB71-C62D-64AA-D9B45406CF9C}"/>
                    </a:ext>
                  </a:extLst>
                </p14:cNvPr>
                <p14:cNvContentPartPr/>
                <p14:nvPr/>
              </p14:nvContentPartPr>
              <p14:xfrm>
                <a:off x="5331654" y="5027876"/>
                <a:ext cx="94320" cy="233640"/>
              </p14:xfrm>
            </p:contentPart>
          </mc:Choice>
          <mc:Fallback xmlns="">
            <p:pic>
              <p:nvPicPr>
                <p:cNvPr id="18" name="Ink 17">
                  <a:extLst>
                    <a:ext uri="{FF2B5EF4-FFF2-40B4-BE49-F238E27FC236}">
                      <a16:creationId xmlns:a16="http://schemas.microsoft.com/office/drawing/2014/main" id="{6FC53528-CB71-C62D-64AA-D9B45406CF9C}"/>
                    </a:ext>
                  </a:extLst>
                </p:cNvPr>
                <p:cNvPicPr/>
                <p:nvPr/>
              </p:nvPicPr>
              <p:blipFill>
                <a:blip r:embed="rId29"/>
                <a:stretch>
                  <a:fillRect/>
                </a:stretch>
              </p:blipFill>
              <p:spPr>
                <a:xfrm>
                  <a:off x="5323014" y="5018876"/>
                  <a:ext cx="111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A0E86C0-EB51-C1C0-5319-9A2EFBC44F0A}"/>
                    </a:ext>
                  </a:extLst>
                </p14:cNvPr>
                <p14:cNvContentPartPr/>
                <p14:nvPr/>
              </p14:nvContentPartPr>
              <p14:xfrm>
                <a:off x="5505534" y="4876676"/>
                <a:ext cx="10440" cy="300600"/>
              </p14:xfrm>
            </p:contentPart>
          </mc:Choice>
          <mc:Fallback xmlns="">
            <p:pic>
              <p:nvPicPr>
                <p:cNvPr id="19" name="Ink 18">
                  <a:extLst>
                    <a:ext uri="{FF2B5EF4-FFF2-40B4-BE49-F238E27FC236}">
                      <a16:creationId xmlns:a16="http://schemas.microsoft.com/office/drawing/2014/main" id="{AA0E86C0-EB51-C1C0-5319-9A2EFBC44F0A}"/>
                    </a:ext>
                  </a:extLst>
                </p:cNvPr>
                <p:cNvPicPr/>
                <p:nvPr/>
              </p:nvPicPr>
              <p:blipFill>
                <a:blip r:embed="rId31"/>
                <a:stretch>
                  <a:fillRect/>
                </a:stretch>
              </p:blipFill>
              <p:spPr>
                <a:xfrm>
                  <a:off x="5496534" y="4867676"/>
                  <a:ext cx="280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3E12B009-9361-0932-78C9-64A373AB037B}"/>
                    </a:ext>
                  </a:extLst>
                </p14:cNvPr>
                <p14:cNvContentPartPr/>
                <p14:nvPr/>
              </p14:nvContentPartPr>
              <p14:xfrm>
                <a:off x="5486454" y="4829876"/>
                <a:ext cx="773640" cy="403920"/>
              </p14:xfrm>
            </p:contentPart>
          </mc:Choice>
          <mc:Fallback xmlns="">
            <p:pic>
              <p:nvPicPr>
                <p:cNvPr id="20" name="Ink 19">
                  <a:extLst>
                    <a:ext uri="{FF2B5EF4-FFF2-40B4-BE49-F238E27FC236}">
                      <a16:creationId xmlns:a16="http://schemas.microsoft.com/office/drawing/2014/main" id="{3E12B009-9361-0932-78C9-64A373AB037B}"/>
                    </a:ext>
                  </a:extLst>
                </p:cNvPr>
                <p:cNvPicPr/>
                <p:nvPr/>
              </p:nvPicPr>
              <p:blipFill>
                <a:blip r:embed="rId33"/>
                <a:stretch>
                  <a:fillRect/>
                </a:stretch>
              </p:blipFill>
              <p:spPr>
                <a:xfrm>
                  <a:off x="5477454" y="4821236"/>
                  <a:ext cx="79128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31FD06C4-91C6-E850-15FF-11E607E3D2C2}"/>
                    </a:ext>
                  </a:extLst>
                </p14:cNvPr>
                <p14:cNvContentPartPr/>
                <p14:nvPr/>
              </p14:nvContentPartPr>
              <p14:xfrm>
                <a:off x="5470614" y="5674076"/>
                <a:ext cx="289440" cy="461160"/>
              </p14:xfrm>
            </p:contentPart>
          </mc:Choice>
          <mc:Fallback xmlns="">
            <p:pic>
              <p:nvPicPr>
                <p:cNvPr id="21" name="Ink 20">
                  <a:extLst>
                    <a:ext uri="{FF2B5EF4-FFF2-40B4-BE49-F238E27FC236}">
                      <a16:creationId xmlns:a16="http://schemas.microsoft.com/office/drawing/2014/main" id="{31FD06C4-91C6-E850-15FF-11E607E3D2C2}"/>
                    </a:ext>
                  </a:extLst>
                </p:cNvPr>
                <p:cNvPicPr/>
                <p:nvPr/>
              </p:nvPicPr>
              <p:blipFill>
                <a:blip r:embed="rId35"/>
                <a:stretch>
                  <a:fillRect/>
                </a:stretch>
              </p:blipFill>
              <p:spPr>
                <a:xfrm>
                  <a:off x="5461974" y="5665436"/>
                  <a:ext cx="3070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A41D2AA-03EC-F0A4-D9F0-CBB853F5CB0C}"/>
                    </a:ext>
                  </a:extLst>
                </p14:cNvPr>
                <p14:cNvContentPartPr/>
                <p14:nvPr/>
              </p14:nvContentPartPr>
              <p14:xfrm>
                <a:off x="5830254" y="5746436"/>
                <a:ext cx="120240" cy="506160"/>
              </p14:xfrm>
            </p:contentPart>
          </mc:Choice>
          <mc:Fallback xmlns="">
            <p:pic>
              <p:nvPicPr>
                <p:cNvPr id="22" name="Ink 21">
                  <a:extLst>
                    <a:ext uri="{FF2B5EF4-FFF2-40B4-BE49-F238E27FC236}">
                      <a16:creationId xmlns:a16="http://schemas.microsoft.com/office/drawing/2014/main" id="{FA41D2AA-03EC-F0A4-D9F0-CBB853F5CB0C}"/>
                    </a:ext>
                  </a:extLst>
                </p:cNvPr>
                <p:cNvPicPr/>
                <p:nvPr/>
              </p:nvPicPr>
              <p:blipFill>
                <a:blip r:embed="rId37"/>
                <a:stretch>
                  <a:fillRect/>
                </a:stretch>
              </p:blipFill>
              <p:spPr>
                <a:xfrm>
                  <a:off x="5821614" y="5737436"/>
                  <a:ext cx="1378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19AEE543-CE9F-6622-2EA6-724BABAF9EF3}"/>
                    </a:ext>
                  </a:extLst>
                </p14:cNvPr>
                <p14:cNvContentPartPr/>
                <p14:nvPr/>
              </p14:nvContentPartPr>
              <p14:xfrm>
                <a:off x="6014934" y="5652836"/>
                <a:ext cx="149400" cy="480240"/>
              </p14:xfrm>
            </p:contentPart>
          </mc:Choice>
          <mc:Fallback xmlns="">
            <p:pic>
              <p:nvPicPr>
                <p:cNvPr id="23" name="Ink 22">
                  <a:extLst>
                    <a:ext uri="{FF2B5EF4-FFF2-40B4-BE49-F238E27FC236}">
                      <a16:creationId xmlns:a16="http://schemas.microsoft.com/office/drawing/2014/main" id="{19AEE543-CE9F-6622-2EA6-724BABAF9EF3}"/>
                    </a:ext>
                  </a:extLst>
                </p:cNvPr>
                <p:cNvPicPr/>
                <p:nvPr/>
              </p:nvPicPr>
              <p:blipFill>
                <a:blip r:embed="rId39"/>
                <a:stretch>
                  <a:fillRect/>
                </a:stretch>
              </p:blipFill>
              <p:spPr>
                <a:xfrm>
                  <a:off x="6005934" y="5644196"/>
                  <a:ext cx="16704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807079AC-5DAB-7F26-97E5-970AA9CDD378}"/>
                    </a:ext>
                  </a:extLst>
                </p14:cNvPr>
                <p14:cNvContentPartPr/>
                <p14:nvPr/>
              </p14:nvContentPartPr>
              <p14:xfrm>
                <a:off x="5892174" y="5852996"/>
                <a:ext cx="641520" cy="235440"/>
              </p14:xfrm>
            </p:contentPart>
          </mc:Choice>
          <mc:Fallback xmlns="">
            <p:pic>
              <p:nvPicPr>
                <p:cNvPr id="24" name="Ink 23">
                  <a:extLst>
                    <a:ext uri="{FF2B5EF4-FFF2-40B4-BE49-F238E27FC236}">
                      <a16:creationId xmlns:a16="http://schemas.microsoft.com/office/drawing/2014/main" id="{807079AC-5DAB-7F26-97E5-970AA9CDD378}"/>
                    </a:ext>
                  </a:extLst>
                </p:cNvPr>
                <p:cNvPicPr/>
                <p:nvPr/>
              </p:nvPicPr>
              <p:blipFill>
                <a:blip r:embed="rId41"/>
                <a:stretch>
                  <a:fillRect/>
                </a:stretch>
              </p:blipFill>
              <p:spPr>
                <a:xfrm>
                  <a:off x="5883534" y="5843996"/>
                  <a:ext cx="659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6F16D10A-65F7-36FD-166F-32279AECAB36}"/>
                    </a:ext>
                  </a:extLst>
                </p14:cNvPr>
                <p14:cNvContentPartPr/>
                <p14:nvPr/>
              </p14:nvContentPartPr>
              <p14:xfrm>
                <a:off x="6636294" y="5649956"/>
                <a:ext cx="29520" cy="395280"/>
              </p14:xfrm>
            </p:contentPart>
          </mc:Choice>
          <mc:Fallback xmlns="">
            <p:pic>
              <p:nvPicPr>
                <p:cNvPr id="25" name="Ink 24">
                  <a:extLst>
                    <a:ext uri="{FF2B5EF4-FFF2-40B4-BE49-F238E27FC236}">
                      <a16:creationId xmlns:a16="http://schemas.microsoft.com/office/drawing/2014/main" id="{6F16D10A-65F7-36FD-166F-32279AECAB36}"/>
                    </a:ext>
                  </a:extLst>
                </p:cNvPr>
                <p:cNvPicPr/>
                <p:nvPr/>
              </p:nvPicPr>
              <p:blipFill>
                <a:blip r:embed="rId43"/>
                <a:stretch>
                  <a:fillRect/>
                </a:stretch>
              </p:blipFill>
              <p:spPr>
                <a:xfrm>
                  <a:off x="6627294" y="5640956"/>
                  <a:ext cx="471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885B7773-C924-BC70-759F-5567ECBD6C58}"/>
                    </a:ext>
                  </a:extLst>
                </p14:cNvPr>
                <p14:cNvContentPartPr/>
                <p14:nvPr/>
              </p14:nvContentPartPr>
              <p14:xfrm>
                <a:off x="6548094" y="5837516"/>
                <a:ext cx="176400" cy="52200"/>
              </p14:xfrm>
            </p:contentPart>
          </mc:Choice>
          <mc:Fallback xmlns="">
            <p:pic>
              <p:nvPicPr>
                <p:cNvPr id="26" name="Ink 25">
                  <a:extLst>
                    <a:ext uri="{FF2B5EF4-FFF2-40B4-BE49-F238E27FC236}">
                      <a16:creationId xmlns:a16="http://schemas.microsoft.com/office/drawing/2014/main" id="{885B7773-C924-BC70-759F-5567ECBD6C58}"/>
                    </a:ext>
                  </a:extLst>
                </p:cNvPr>
                <p:cNvPicPr/>
                <p:nvPr/>
              </p:nvPicPr>
              <p:blipFill>
                <a:blip r:embed="rId45"/>
                <a:stretch>
                  <a:fillRect/>
                </a:stretch>
              </p:blipFill>
              <p:spPr>
                <a:xfrm>
                  <a:off x="6539454" y="5828876"/>
                  <a:ext cx="1940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6B37E50A-68AA-E83F-BBE5-FBBB3B0BCB35}"/>
                    </a:ext>
                  </a:extLst>
                </p14:cNvPr>
                <p14:cNvContentPartPr/>
                <p14:nvPr/>
              </p14:nvContentPartPr>
              <p14:xfrm>
                <a:off x="1051974" y="3373316"/>
                <a:ext cx="3292920" cy="1343880"/>
              </p14:xfrm>
            </p:contentPart>
          </mc:Choice>
          <mc:Fallback xmlns="">
            <p:pic>
              <p:nvPicPr>
                <p:cNvPr id="29" name="Ink 28">
                  <a:extLst>
                    <a:ext uri="{FF2B5EF4-FFF2-40B4-BE49-F238E27FC236}">
                      <a16:creationId xmlns:a16="http://schemas.microsoft.com/office/drawing/2014/main" id="{6B37E50A-68AA-E83F-BBE5-FBBB3B0BCB35}"/>
                    </a:ext>
                  </a:extLst>
                </p:cNvPr>
                <p:cNvPicPr/>
                <p:nvPr/>
              </p:nvPicPr>
              <p:blipFill>
                <a:blip r:embed="rId47"/>
                <a:stretch>
                  <a:fillRect/>
                </a:stretch>
              </p:blipFill>
              <p:spPr>
                <a:xfrm>
                  <a:off x="1042974" y="3364676"/>
                  <a:ext cx="3310560" cy="136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55CCB52A-B065-DA69-2292-EB84C9B8E9F6}"/>
                    </a:ext>
                  </a:extLst>
                </p14:cNvPr>
                <p14:cNvContentPartPr/>
                <p14:nvPr/>
              </p14:nvContentPartPr>
              <p14:xfrm>
                <a:off x="1783134" y="3717836"/>
                <a:ext cx="366840" cy="623520"/>
              </p14:xfrm>
            </p:contentPart>
          </mc:Choice>
          <mc:Fallback xmlns="">
            <p:pic>
              <p:nvPicPr>
                <p:cNvPr id="30" name="Ink 29">
                  <a:extLst>
                    <a:ext uri="{FF2B5EF4-FFF2-40B4-BE49-F238E27FC236}">
                      <a16:creationId xmlns:a16="http://schemas.microsoft.com/office/drawing/2014/main" id="{55CCB52A-B065-DA69-2292-EB84C9B8E9F6}"/>
                    </a:ext>
                  </a:extLst>
                </p:cNvPr>
                <p:cNvPicPr/>
                <p:nvPr/>
              </p:nvPicPr>
              <p:blipFill>
                <a:blip r:embed="rId49"/>
                <a:stretch>
                  <a:fillRect/>
                </a:stretch>
              </p:blipFill>
              <p:spPr>
                <a:xfrm>
                  <a:off x="1774494" y="3708836"/>
                  <a:ext cx="38448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A38035C9-6835-91F3-58F9-72FF3DD3F22C}"/>
                    </a:ext>
                  </a:extLst>
                </p14:cNvPr>
                <p14:cNvContentPartPr/>
                <p14:nvPr/>
              </p14:nvContentPartPr>
              <p14:xfrm>
                <a:off x="2224134" y="4002956"/>
                <a:ext cx="186480" cy="183240"/>
              </p14:xfrm>
            </p:contentPart>
          </mc:Choice>
          <mc:Fallback xmlns="">
            <p:pic>
              <p:nvPicPr>
                <p:cNvPr id="31" name="Ink 30">
                  <a:extLst>
                    <a:ext uri="{FF2B5EF4-FFF2-40B4-BE49-F238E27FC236}">
                      <a16:creationId xmlns:a16="http://schemas.microsoft.com/office/drawing/2014/main" id="{A38035C9-6835-91F3-58F9-72FF3DD3F22C}"/>
                    </a:ext>
                  </a:extLst>
                </p:cNvPr>
                <p:cNvPicPr/>
                <p:nvPr/>
              </p:nvPicPr>
              <p:blipFill>
                <a:blip r:embed="rId51"/>
                <a:stretch>
                  <a:fillRect/>
                </a:stretch>
              </p:blipFill>
              <p:spPr>
                <a:xfrm>
                  <a:off x="2215134" y="3993956"/>
                  <a:ext cx="2041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0B6255E7-03C3-DBB5-7E7E-0EE5375243C8}"/>
                    </a:ext>
                  </a:extLst>
                </p14:cNvPr>
                <p14:cNvContentPartPr/>
                <p14:nvPr/>
              </p14:nvContentPartPr>
              <p14:xfrm>
                <a:off x="2476854" y="3935996"/>
                <a:ext cx="275400" cy="184680"/>
              </p14:xfrm>
            </p:contentPart>
          </mc:Choice>
          <mc:Fallback xmlns="">
            <p:pic>
              <p:nvPicPr>
                <p:cNvPr id="32" name="Ink 31">
                  <a:extLst>
                    <a:ext uri="{FF2B5EF4-FFF2-40B4-BE49-F238E27FC236}">
                      <a16:creationId xmlns:a16="http://schemas.microsoft.com/office/drawing/2014/main" id="{0B6255E7-03C3-DBB5-7E7E-0EE5375243C8}"/>
                    </a:ext>
                  </a:extLst>
                </p:cNvPr>
                <p:cNvPicPr/>
                <p:nvPr/>
              </p:nvPicPr>
              <p:blipFill>
                <a:blip r:embed="rId53"/>
                <a:stretch>
                  <a:fillRect/>
                </a:stretch>
              </p:blipFill>
              <p:spPr>
                <a:xfrm>
                  <a:off x="2468214" y="3926996"/>
                  <a:ext cx="293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226AA799-D1D1-E291-A2AE-673F8DD9685E}"/>
                    </a:ext>
                  </a:extLst>
                </p14:cNvPr>
                <p14:cNvContentPartPr/>
                <p14:nvPr/>
              </p14:nvContentPartPr>
              <p14:xfrm>
                <a:off x="2783214" y="3661676"/>
                <a:ext cx="72360" cy="340920"/>
              </p14:xfrm>
            </p:contentPart>
          </mc:Choice>
          <mc:Fallback xmlns="">
            <p:pic>
              <p:nvPicPr>
                <p:cNvPr id="33" name="Ink 32">
                  <a:extLst>
                    <a:ext uri="{FF2B5EF4-FFF2-40B4-BE49-F238E27FC236}">
                      <a16:creationId xmlns:a16="http://schemas.microsoft.com/office/drawing/2014/main" id="{226AA799-D1D1-E291-A2AE-673F8DD9685E}"/>
                    </a:ext>
                  </a:extLst>
                </p:cNvPr>
                <p:cNvPicPr/>
                <p:nvPr/>
              </p:nvPicPr>
              <p:blipFill>
                <a:blip r:embed="rId55"/>
                <a:stretch>
                  <a:fillRect/>
                </a:stretch>
              </p:blipFill>
              <p:spPr>
                <a:xfrm>
                  <a:off x="2774574" y="3653036"/>
                  <a:ext cx="90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9AEE2F2D-30BA-C5CB-9683-3F13BA11BB68}"/>
                    </a:ext>
                  </a:extLst>
                </p14:cNvPr>
                <p14:cNvContentPartPr/>
                <p14:nvPr/>
              </p14:nvContentPartPr>
              <p14:xfrm>
                <a:off x="2778894" y="3637916"/>
                <a:ext cx="222840" cy="448200"/>
              </p14:xfrm>
            </p:contentPart>
          </mc:Choice>
          <mc:Fallback xmlns="">
            <p:pic>
              <p:nvPicPr>
                <p:cNvPr id="34" name="Ink 33">
                  <a:extLst>
                    <a:ext uri="{FF2B5EF4-FFF2-40B4-BE49-F238E27FC236}">
                      <a16:creationId xmlns:a16="http://schemas.microsoft.com/office/drawing/2014/main" id="{9AEE2F2D-30BA-C5CB-9683-3F13BA11BB68}"/>
                    </a:ext>
                  </a:extLst>
                </p:cNvPr>
                <p:cNvPicPr/>
                <p:nvPr/>
              </p:nvPicPr>
              <p:blipFill>
                <a:blip r:embed="rId57"/>
                <a:stretch>
                  <a:fillRect/>
                </a:stretch>
              </p:blipFill>
              <p:spPr>
                <a:xfrm>
                  <a:off x="2770254" y="3628916"/>
                  <a:ext cx="24048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910CA75A-EBEA-0873-EBA3-7AF399D96827}"/>
                    </a:ext>
                  </a:extLst>
                </p14:cNvPr>
                <p14:cNvContentPartPr/>
                <p14:nvPr/>
              </p14:nvContentPartPr>
              <p14:xfrm>
                <a:off x="3008574" y="3754556"/>
                <a:ext cx="588240" cy="281520"/>
              </p14:xfrm>
            </p:contentPart>
          </mc:Choice>
          <mc:Fallback xmlns="">
            <p:pic>
              <p:nvPicPr>
                <p:cNvPr id="35" name="Ink 34">
                  <a:extLst>
                    <a:ext uri="{FF2B5EF4-FFF2-40B4-BE49-F238E27FC236}">
                      <a16:creationId xmlns:a16="http://schemas.microsoft.com/office/drawing/2014/main" id="{910CA75A-EBEA-0873-EBA3-7AF399D96827}"/>
                    </a:ext>
                  </a:extLst>
                </p:cNvPr>
                <p:cNvPicPr/>
                <p:nvPr/>
              </p:nvPicPr>
              <p:blipFill>
                <a:blip r:embed="rId59"/>
                <a:stretch>
                  <a:fillRect/>
                </a:stretch>
              </p:blipFill>
              <p:spPr>
                <a:xfrm>
                  <a:off x="2999934" y="3745916"/>
                  <a:ext cx="605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475D032E-43A7-409D-85DE-A889A2B57E5A}"/>
                    </a:ext>
                  </a:extLst>
                </p14:cNvPr>
                <p14:cNvContentPartPr/>
                <p14:nvPr/>
              </p14:nvContentPartPr>
              <p14:xfrm>
                <a:off x="5517414" y="2062196"/>
                <a:ext cx="1241280" cy="761760"/>
              </p14:xfrm>
            </p:contentPart>
          </mc:Choice>
          <mc:Fallback xmlns="">
            <p:pic>
              <p:nvPicPr>
                <p:cNvPr id="37" name="Ink 36">
                  <a:extLst>
                    <a:ext uri="{FF2B5EF4-FFF2-40B4-BE49-F238E27FC236}">
                      <a16:creationId xmlns:a16="http://schemas.microsoft.com/office/drawing/2014/main" id="{475D032E-43A7-409D-85DE-A889A2B57E5A}"/>
                    </a:ext>
                  </a:extLst>
                </p:cNvPr>
                <p:cNvPicPr/>
                <p:nvPr/>
              </p:nvPicPr>
              <p:blipFill>
                <a:blip r:embed="rId61"/>
                <a:stretch>
                  <a:fillRect/>
                </a:stretch>
              </p:blipFill>
              <p:spPr>
                <a:xfrm>
                  <a:off x="5508414" y="2053556"/>
                  <a:ext cx="125892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83D6C6C1-88DA-8D5E-C63B-42EE78E6ADA8}"/>
                    </a:ext>
                  </a:extLst>
                </p14:cNvPr>
                <p14:cNvContentPartPr/>
                <p14:nvPr/>
              </p14:nvContentPartPr>
              <p14:xfrm>
                <a:off x="4448574" y="2801636"/>
                <a:ext cx="1656360" cy="1313280"/>
              </p14:xfrm>
            </p:contentPart>
          </mc:Choice>
          <mc:Fallback xmlns="">
            <p:pic>
              <p:nvPicPr>
                <p:cNvPr id="38" name="Ink 37">
                  <a:extLst>
                    <a:ext uri="{FF2B5EF4-FFF2-40B4-BE49-F238E27FC236}">
                      <a16:creationId xmlns:a16="http://schemas.microsoft.com/office/drawing/2014/main" id="{83D6C6C1-88DA-8D5E-C63B-42EE78E6ADA8}"/>
                    </a:ext>
                  </a:extLst>
                </p:cNvPr>
                <p:cNvPicPr/>
                <p:nvPr/>
              </p:nvPicPr>
              <p:blipFill>
                <a:blip r:embed="rId63"/>
                <a:stretch>
                  <a:fillRect/>
                </a:stretch>
              </p:blipFill>
              <p:spPr>
                <a:xfrm>
                  <a:off x="4439574" y="2792636"/>
                  <a:ext cx="1674000" cy="1330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DF073B68-0171-2B4B-2B7C-07F3B39C3D3C}"/>
                    </a:ext>
                  </a:extLst>
                </p14:cNvPr>
                <p14:cNvContentPartPr/>
                <p14:nvPr/>
              </p14:nvContentPartPr>
              <p14:xfrm>
                <a:off x="4410054" y="3898196"/>
                <a:ext cx="188280" cy="355680"/>
              </p14:xfrm>
            </p:contentPart>
          </mc:Choice>
          <mc:Fallback xmlns="">
            <p:pic>
              <p:nvPicPr>
                <p:cNvPr id="39" name="Ink 38">
                  <a:extLst>
                    <a:ext uri="{FF2B5EF4-FFF2-40B4-BE49-F238E27FC236}">
                      <a16:creationId xmlns:a16="http://schemas.microsoft.com/office/drawing/2014/main" id="{DF073B68-0171-2B4B-2B7C-07F3B39C3D3C}"/>
                    </a:ext>
                  </a:extLst>
                </p:cNvPr>
                <p:cNvPicPr/>
                <p:nvPr/>
              </p:nvPicPr>
              <p:blipFill>
                <a:blip r:embed="rId65"/>
                <a:stretch>
                  <a:fillRect/>
                </a:stretch>
              </p:blipFill>
              <p:spPr>
                <a:xfrm>
                  <a:off x="4401414" y="3889196"/>
                  <a:ext cx="2059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26DD6568-AF2A-3AE2-CAEF-42F93D992ADB}"/>
                    </a:ext>
                  </a:extLst>
                </p14:cNvPr>
                <p14:cNvContentPartPr/>
                <p14:nvPr/>
              </p14:nvContentPartPr>
              <p14:xfrm>
                <a:off x="4668534" y="3470876"/>
                <a:ext cx="236520" cy="402480"/>
              </p14:xfrm>
            </p:contentPart>
          </mc:Choice>
          <mc:Fallback xmlns="">
            <p:pic>
              <p:nvPicPr>
                <p:cNvPr id="40" name="Ink 39">
                  <a:extLst>
                    <a:ext uri="{FF2B5EF4-FFF2-40B4-BE49-F238E27FC236}">
                      <a16:creationId xmlns:a16="http://schemas.microsoft.com/office/drawing/2014/main" id="{26DD6568-AF2A-3AE2-CAEF-42F93D992ADB}"/>
                    </a:ext>
                  </a:extLst>
                </p:cNvPr>
                <p:cNvPicPr/>
                <p:nvPr/>
              </p:nvPicPr>
              <p:blipFill>
                <a:blip r:embed="rId67"/>
                <a:stretch>
                  <a:fillRect/>
                </a:stretch>
              </p:blipFill>
              <p:spPr>
                <a:xfrm>
                  <a:off x="4659534" y="3462236"/>
                  <a:ext cx="2541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EBEE134-F65B-3134-56C8-9FBA8F2812A8}"/>
                    </a:ext>
                  </a:extLst>
                </p14:cNvPr>
                <p14:cNvContentPartPr/>
                <p14:nvPr/>
              </p14:nvContentPartPr>
              <p14:xfrm>
                <a:off x="5040414" y="3441356"/>
                <a:ext cx="228600" cy="338040"/>
              </p14:xfrm>
            </p:contentPart>
          </mc:Choice>
          <mc:Fallback xmlns="">
            <p:pic>
              <p:nvPicPr>
                <p:cNvPr id="41" name="Ink 40">
                  <a:extLst>
                    <a:ext uri="{FF2B5EF4-FFF2-40B4-BE49-F238E27FC236}">
                      <a16:creationId xmlns:a16="http://schemas.microsoft.com/office/drawing/2014/main" id="{EEBEE134-F65B-3134-56C8-9FBA8F2812A8}"/>
                    </a:ext>
                  </a:extLst>
                </p:cNvPr>
                <p:cNvPicPr/>
                <p:nvPr/>
              </p:nvPicPr>
              <p:blipFill>
                <a:blip r:embed="rId69"/>
                <a:stretch>
                  <a:fillRect/>
                </a:stretch>
              </p:blipFill>
              <p:spPr>
                <a:xfrm>
                  <a:off x="5031414" y="3432716"/>
                  <a:ext cx="2462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630E060-447B-0338-76B3-2679C929A58E}"/>
                    </a:ext>
                  </a:extLst>
                </p14:cNvPr>
                <p14:cNvContentPartPr/>
                <p14:nvPr/>
              </p14:nvContentPartPr>
              <p14:xfrm>
                <a:off x="5293134" y="3479876"/>
                <a:ext cx="106200" cy="257760"/>
              </p14:xfrm>
            </p:contentPart>
          </mc:Choice>
          <mc:Fallback xmlns="">
            <p:pic>
              <p:nvPicPr>
                <p:cNvPr id="42" name="Ink 41">
                  <a:extLst>
                    <a:ext uri="{FF2B5EF4-FFF2-40B4-BE49-F238E27FC236}">
                      <a16:creationId xmlns:a16="http://schemas.microsoft.com/office/drawing/2014/main" id="{2630E060-447B-0338-76B3-2679C929A58E}"/>
                    </a:ext>
                  </a:extLst>
                </p:cNvPr>
                <p:cNvPicPr/>
                <p:nvPr/>
              </p:nvPicPr>
              <p:blipFill>
                <a:blip r:embed="rId71"/>
                <a:stretch>
                  <a:fillRect/>
                </a:stretch>
              </p:blipFill>
              <p:spPr>
                <a:xfrm>
                  <a:off x="5284134" y="3471236"/>
                  <a:ext cx="123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90275C42-6AEA-6CF2-0CB7-6D9313D2B32B}"/>
                    </a:ext>
                  </a:extLst>
                </p14:cNvPr>
                <p14:cNvContentPartPr/>
                <p14:nvPr/>
              </p14:nvContentPartPr>
              <p14:xfrm>
                <a:off x="677934" y="2364596"/>
                <a:ext cx="4147920" cy="3380040"/>
              </p14:xfrm>
            </p:contentPart>
          </mc:Choice>
          <mc:Fallback xmlns="">
            <p:pic>
              <p:nvPicPr>
                <p:cNvPr id="44" name="Ink 43">
                  <a:extLst>
                    <a:ext uri="{FF2B5EF4-FFF2-40B4-BE49-F238E27FC236}">
                      <a16:creationId xmlns:a16="http://schemas.microsoft.com/office/drawing/2014/main" id="{90275C42-6AEA-6CF2-0CB7-6D9313D2B32B}"/>
                    </a:ext>
                  </a:extLst>
                </p:cNvPr>
                <p:cNvPicPr/>
                <p:nvPr/>
              </p:nvPicPr>
              <p:blipFill>
                <a:blip r:embed="rId73"/>
                <a:stretch>
                  <a:fillRect/>
                </a:stretch>
              </p:blipFill>
              <p:spPr>
                <a:xfrm>
                  <a:off x="669294" y="2355596"/>
                  <a:ext cx="4165560" cy="3397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279BA446-D90B-10AC-2011-CAF7D52C3902}"/>
                    </a:ext>
                  </a:extLst>
                </p14:cNvPr>
                <p14:cNvContentPartPr/>
                <p14:nvPr/>
              </p14:nvContentPartPr>
              <p14:xfrm>
                <a:off x="1769814" y="1818836"/>
                <a:ext cx="3225240" cy="3399120"/>
              </p14:xfrm>
            </p:contentPart>
          </mc:Choice>
          <mc:Fallback xmlns="">
            <p:pic>
              <p:nvPicPr>
                <p:cNvPr id="45" name="Ink 44">
                  <a:extLst>
                    <a:ext uri="{FF2B5EF4-FFF2-40B4-BE49-F238E27FC236}">
                      <a16:creationId xmlns:a16="http://schemas.microsoft.com/office/drawing/2014/main" id="{279BA446-D90B-10AC-2011-CAF7D52C3902}"/>
                    </a:ext>
                  </a:extLst>
                </p:cNvPr>
                <p:cNvPicPr/>
                <p:nvPr/>
              </p:nvPicPr>
              <p:blipFill>
                <a:blip r:embed="rId75"/>
                <a:stretch>
                  <a:fillRect/>
                </a:stretch>
              </p:blipFill>
              <p:spPr>
                <a:xfrm>
                  <a:off x="1760814" y="1809836"/>
                  <a:ext cx="3242880" cy="3416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B250B0AA-A3B9-5828-356F-DC39BB6A17F4}"/>
                    </a:ext>
                  </a:extLst>
                </p14:cNvPr>
                <p14:cNvContentPartPr/>
                <p14:nvPr/>
              </p14:nvContentPartPr>
              <p14:xfrm>
                <a:off x="7286454" y="915956"/>
                <a:ext cx="547560" cy="440280"/>
              </p14:xfrm>
            </p:contentPart>
          </mc:Choice>
          <mc:Fallback xmlns="">
            <p:pic>
              <p:nvPicPr>
                <p:cNvPr id="47" name="Ink 46">
                  <a:extLst>
                    <a:ext uri="{FF2B5EF4-FFF2-40B4-BE49-F238E27FC236}">
                      <a16:creationId xmlns:a16="http://schemas.microsoft.com/office/drawing/2014/main" id="{B250B0AA-A3B9-5828-356F-DC39BB6A17F4}"/>
                    </a:ext>
                  </a:extLst>
                </p:cNvPr>
                <p:cNvPicPr/>
                <p:nvPr/>
              </p:nvPicPr>
              <p:blipFill>
                <a:blip r:embed="rId77"/>
                <a:stretch>
                  <a:fillRect/>
                </a:stretch>
              </p:blipFill>
              <p:spPr>
                <a:xfrm>
                  <a:off x="7277454" y="906956"/>
                  <a:ext cx="5652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7E0FD833-6223-588C-1192-42FF22F1F885}"/>
                    </a:ext>
                  </a:extLst>
                </p14:cNvPr>
                <p14:cNvContentPartPr/>
                <p14:nvPr/>
              </p14:nvContentPartPr>
              <p14:xfrm>
                <a:off x="7254414" y="1364156"/>
                <a:ext cx="540000" cy="426960"/>
              </p14:xfrm>
            </p:contentPart>
          </mc:Choice>
          <mc:Fallback xmlns="">
            <p:pic>
              <p:nvPicPr>
                <p:cNvPr id="48" name="Ink 47">
                  <a:extLst>
                    <a:ext uri="{FF2B5EF4-FFF2-40B4-BE49-F238E27FC236}">
                      <a16:creationId xmlns:a16="http://schemas.microsoft.com/office/drawing/2014/main" id="{7E0FD833-6223-588C-1192-42FF22F1F885}"/>
                    </a:ext>
                  </a:extLst>
                </p:cNvPr>
                <p:cNvPicPr/>
                <p:nvPr/>
              </p:nvPicPr>
              <p:blipFill>
                <a:blip r:embed="rId79"/>
                <a:stretch>
                  <a:fillRect/>
                </a:stretch>
              </p:blipFill>
              <p:spPr>
                <a:xfrm>
                  <a:off x="7245414" y="1355516"/>
                  <a:ext cx="55764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484C5BC6-D66D-1CC6-B365-60AB91A3637A}"/>
                    </a:ext>
                  </a:extLst>
                </p14:cNvPr>
                <p14:cNvContentPartPr/>
                <p14:nvPr/>
              </p14:nvContentPartPr>
              <p14:xfrm>
                <a:off x="7493094" y="1199636"/>
                <a:ext cx="235080" cy="144360"/>
              </p14:xfrm>
            </p:contentPart>
          </mc:Choice>
          <mc:Fallback xmlns="">
            <p:pic>
              <p:nvPicPr>
                <p:cNvPr id="49" name="Ink 48">
                  <a:extLst>
                    <a:ext uri="{FF2B5EF4-FFF2-40B4-BE49-F238E27FC236}">
                      <a16:creationId xmlns:a16="http://schemas.microsoft.com/office/drawing/2014/main" id="{484C5BC6-D66D-1CC6-B365-60AB91A3637A}"/>
                    </a:ext>
                  </a:extLst>
                </p:cNvPr>
                <p:cNvPicPr/>
                <p:nvPr/>
              </p:nvPicPr>
              <p:blipFill>
                <a:blip r:embed="rId81"/>
                <a:stretch>
                  <a:fillRect/>
                </a:stretch>
              </p:blipFill>
              <p:spPr>
                <a:xfrm>
                  <a:off x="7484454" y="1190636"/>
                  <a:ext cx="252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D7081FC5-4C95-F1B3-805F-1E8845EAC1A4}"/>
                    </a:ext>
                  </a:extLst>
                </p14:cNvPr>
                <p14:cNvContentPartPr/>
                <p14:nvPr/>
              </p14:nvContentPartPr>
              <p14:xfrm>
                <a:off x="7505694" y="1099556"/>
                <a:ext cx="63360" cy="68760"/>
              </p14:xfrm>
            </p:contentPart>
          </mc:Choice>
          <mc:Fallback xmlns="">
            <p:pic>
              <p:nvPicPr>
                <p:cNvPr id="50" name="Ink 49">
                  <a:extLst>
                    <a:ext uri="{FF2B5EF4-FFF2-40B4-BE49-F238E27FC236}">
                      <a16:creationId xmlns:a16="http://schemas.microsoft.com/office/drawing/2014/main" id="{D7081FC5-4C95-F1B3-805F-1E8845EAC1A4}"/>
                    </a:ext>
                  </a:extLst>
                </p:cNvPr>
                <p:cNvPicPr/>
                <p:nvPr/>
              </p:nvPicPr>
              <p:blipFill>
                <a:blip r:embed="rId83"/>
                <a:stretch>
                  <a:fillRect/>
                </a:stretch>
              </p:blipFill>
              <p:spPr>
                <a:xfrm>
                  <a:off x="7496694" y="1090556"/>
                  <a:ext cx="81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9BF490D0-70C8-7472-2568-9CF067AE5147}"/>
                    </a:ext>
                  </a:extLst>
                </p14:cNvPr>
                <p14:cNvContentPartPr/>
                <p14:nvPr/>
              </p14:nvContentPartPr>
              <p14:xfrm>
                <a:off x="7659414" y="1092716"/>
                <a:ext cx="63000" cy="65160"/>
              </p14:xfrm>
            </p:contentPart>
          </mc:Choice>
          <mc:Fallback xmlns="">
            <p:pic>
              <p:nvPicPr>
                <p:cNvPr id="51" name="Ink 50">
                  <a:extLst>
                    <a:ext uri="{FF2B5EF4-FFF2-40B4-BE49-F238E27FC236}">
                      <a16:creationId xmlns:a16="http://schemas.microsoft.com/office/drawing/2014/main" id="{9BF490D0-70C8-7472-2568-9CF067AE5147}"/>
                    </a:ext>
                  </a:extLst>
                </p:cNvPr>
                <p:cNvPicPr/>
                <p:nvPr/>
              </p:nvPicPr>
              <p:blipFill>
                <a:blip r:embed="rId85"/>
                <a:stretch>
                  <a:fillRect/>
                </a:stretch>
              </p:blipFill>
              <p:spPr>
                <a:xfrm>
                  <a:off x="7650774" y="1084076"/>
                  <a:ext cx="806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3B80621B-9D55-09E1-DE41-D3D4F4B32183}"/>
                    </a:ext>
                  </a:extLst>
                </p14:cNvPr>
                <p14:cNvContentPartPr/>
                <p14:nvPr/>
              </p14:nvContentPartPr>
              <p14:xfrm>
                <a:off x="8157654" y="1437236"/>
                <a:ext cx="576000" cy="38160"/>
              </p14:xfrm>
            </p:contentPart>
          </mc:Choice>
          <mc:Fallback xmlns="">
            <p:pic>
              <p:nvPicPr>
                <p:cNvPr id="52" name="Ink 51">
                  <a:extLst>
                    <a:ext uri="{FF2B5EF4-FFF2-40B4-BE49-F238E27FC236}">
                      <a16:creationId xmlns:a16="http://schemas.microsoft.com/office/drawing/2014/main" id="{3B80621B-9D55-09E1-DE41-D3D4F4B32183}"/>
                    </a:ext>
                  </a:extLst>
                </p:cNvPr>
                <p:cNvPicPr/>
                <p:nvPr/>
              </p:nvPicPr>
              <p:blipFill>
                <a:blip r:embed="rId87"/>
                <a:stretch>
                  <a:fillRect/>
                </a:stretch>
              </p:blipFill>
              <p:spPr>
                <a:xfrm>
                  <a:off x="8148654" y="1428236"/>
                  <a:ext cx="593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34EF4C64-9E70-9458-042C-10A7B05DB635}"/>
                    </a:ext>
                  </a:extLst>
                </p14:cNvPr>
                <p14:cNvContentPartPr/>
                <p14:nvPr/>
              </p14:nvContentPartPr>
              <p14:xfrm>
                <a:off x="8485254" y="1366676"/>
                <a:ext cx="150120" cy="210600"/>
              </p14:xfrm>
            </p:contentPart>
          </mc:Choice>
          <mc:Fallback xmlns="">
            <p:pic>
              <p:nvPicPr>
                <p:cNvPr id="53" name="Ink 52">
                  <a:extLst>
                    <a:ext uri="{FF2B5EF4-FFF2-40B4-BE49-F238E27FC236}">
                      <a16:creationId xmlns:a16="http://schemas.microsoft.com/office/drawing/2014/main" id="{34EF4C64-9E70-9458-042C-10A7B05DB635}"/>
                    </a:ext>
                  </a:extLst>
                </p:cNvPr>
                <p:cNvPicPr/>
                <p:nvPr/>
              </p:nvPicPr>
              <p:blipFill>
                <a:blip r:embed="rId89"/>
                <a:stretch>
                  <a:fillRect/>
                </a:stretch>
              </p:blipFill>
              <p:spPr>
                <a:xfrm>
                  <a:off x="8476614" y="1358036"/>
                  <a:ext cx="1677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F60B710F-A1CC-1426-594A-B9DE5958FEC3}"/>
                    </a:ext>
                  </a:extLst>
                </p14:cNvPr>
                <p14:cNvContentPartPr/>
                <p14:nvPr/>
              </p14:nvContentPartPr>
              <p14:xfrm>
                <a:off x="9262854" y="1238876"/>
                <a:ext cx="332280" cy="316440"/>
              </p14:xfrm>
            </p:contentPart>
          </mc:Choice>
          <mc:Fallback xmlns="">
            <p:pic>
              <p:nvPicPr>
                <p:cNvPr id="54" name="Ink 53">
                  <a:extLst>
                    <a:ext uri="{FF2B5EF4-FFF2-40B4-BE49-F238E27FC236}">
                      <a16:creationId xmlns:a16="http://schemas.microsoft.com/office/drawing/2014/main" id="{F60B710F-A1CC-1426-594A-B9DE5958FEC3}"/>
                    </a:ext>
                  </a:extLst>
                </p:cNvPr>
                <p:cNvPicPr/>
                <p:nvPr/>
              </p:nvPicPr>
              <p:blipFill>
                <a:blip r:embed="rId91"/>
                <a:stretch>
                  <a:fillRect/>
                </a:stretch>
              </p:blipFill>
              <p:spPr>
                <a:xfrm>
                  <a:off x="9254214" y="1230236"/>
                  <a:ext cx="3499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4EF264F7-EAAC-E150-360A-6D7D85431E51}"/>
                    </a:ext>
                  </a:extLst>
                </p14:cNvPr>
                <p14:cNvContentPartPr/>
                <p14:nvPr/>
              </p14:nvContentPartPr>
              <p14:xfrm>
                <a:off x="9665334" y="1256876"/>
                <a:ext cx="245160" cy="246240"/>
              </p14:xfrm>
            </p:contentPart>
          </mc:Choice>
          <mc:Fallback xmlns="">
            <p:pic>
              <p:nvPicPr>
                <p:cNvPr id="55" name="Ink 54">
                  <a:extLst>
                    <a:ext uri="{FF2B5EF4-FFF2-40B4-BE49-F238E27FC236}">
                      <a16:creationId xmlns:a16="http://schemas.microsoft.com/office/drawing/2014/main" id="{4EF264F7-EAAC-E150-360A-6D7D85431E51}"/>
                    </a:ext>
                  </a:extLst>
                </p:cNvPr>
                <p:cNvPicPr/>
                <p:nvPr/>
              </p:nvPicPr>
              <p:blipFill>
                <a:blip r:embed="rId93"/>
                <a:stretch>
                  <a:fillRect/>
                </a:stretch>
              </p:blipFill>
              <p:spPr>
                <a:xfrm>
                  <a:off x="9656334" y="1247876"/>
                  <a:ext cx="262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BC09CEBF-BA84-9132-D77A-F0E13CC7F1D8}"/>
                    </a:ext>
                  </a:extLst>
                </p14:cNvPr>
                <p14:cNvContentPartPr/>
                <p14:nvPr/>
              </p14:nvContentPartPr>
              <p14:xfrm>
                <a:off x="9999054" y="1245716"/>
                <a:ext cx="225720" cy="295200"/>
              </p14:xfrm>
            </p:contentPart>
          </mc:Choice>
          <mc:Fallback xmlns="">
            <p:pic>
              <p:nvPicPr>
                <p:cNvPr id="56" name="Ink 55">
                  <a:extLst>
                    <a:ext uri="{FF2B5EF4-FFF2-40B4-BE49-F238E27FC236}">
                      <a16:creationId xmlns:a16="http://schemas.microsoft.com/office/drawing/2014/main" id="{BC09CEBF-BA84-9132-D77A-F0E13CC7F1D8}"/>
                    </a:ext>
                  </a:extLst>
                </p:cNvPr>
                <p:cNvPicPr/>
                <p:nvPr/>
              </p:nvPicPr>
              <p:blipFill>
                <a:blip r:embed="rId95"/>
                <a:stretch>
                  <a:fillRect/>
                </a:stretch>
              </p:blipFill>
              <p:spPr>
                <a:xfrm>
                  <a:off x="9990414" y="1237076"/>
                  <a:ext cx="2433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D666A6C2-A225-8A75-6F8E-EEC397B09050}"/>
                    </a:ext>
                  </a:extLst>
                </p14:cNvPr>
                <p14:cNvContentPartPr/>
                <p14:nvPr/>
              </p14:nvContentPartPr>
              <p14:xfrm>
                <a:off x="9208494" y="979316"/>
                <a:ext cx="1543680" cy="817920"/>
              </p14:xfrm>
            </p:contentPart>
          </mc:Choice>
          <mc:Fallback xmlns="">
            <p:pic>
              <p:nvPicPr>
                <p:cNvPr id="57" name="Ink 56">
                  <a:extLst>
                    <a:ext uri="{FF2B5EF4-FFF2-40B4-BE49-F238E27FC236}">
                      <a16:creationId xmlns:a16="http://schemas.microsoft.com/office/drawing/2014/main" id="{D666A6C2-A225-8A75-6F8E-EEC397B09050}"/>
                    </a:ext>
                  </a:extLst>
                </p:cNvPr>
                <p:cNvPicPr/>
                <p:nvPr/>
              </p:nvPicPr>
              <p:blipFill>
                <a:blip r:embed="rId97"/>
                <a:stretch>
                  <a:fillRect/>
                </a:stretch>
              </p:blipFill>
              <p:spPr>
                <a:xfrm>
                  <a:off x="9199854" y="970676"/>
                  <a:ext cx="1561320" cy="835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AFF66920-15DB-8387-F7C4-68655B366119}"/>
                    </a:ext>
                  </a:extLst>
                </p14:cNvPr>
                <p14:cNvContentPartPr/>
                <p14:nvPr/>
              </p14:nvContentPartPr>
              <p14:xfrm>
                <a:off x="10148814" y="1813436"/>
                <a:ext cx="244440" cy="322920"/>
              </p14:xfrm>
            </p:contentPart>
          </mc:Choice>
          <mc:Fallback xmlns="">
            <p:pic>
              <p:nvPicPr>
                <p:cNvPr id="60" name="Ink 59">
                  <a:extLst>
                    <a:ext uri="{FF2B5EF4-FFF2-40B4-BE49-F238E27FC236}">
                      <a16:creationId xmlns:a16="http://schemas.microsoft.com/office/drawing/2014/main" id="{AFF66920-15DB-8387-F7C4-68655B366119}"/>
                    </a:ext>
                  </a:extLst>
                </p:cNvPr>
                <p:cNvPicPr/>
                <p:nvPr/>
              </p:nvPicPr>
              <p:blipFill>
                <a:blip r:embed="rId99"/>
                <a:stretch>
                  <a:fillRect/>
                </a:stretch>
              </p:blipFill>
              <p:spPr>
                <a:xfrm>
                  <a:off x="10140174" y="1804436"/>
                  <a:ext cx="2620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75C9705A-FEEC-91D9-D4A3-EA01079E148E}"/>
                    </a:ext>
                  </a:extLst>
                </p14:cNvPr>
                <p14:cNvContentPartPr/>
                <p14:nvPr/>
              </p14:nvContentPartPr>
              <p14:xfrm>
                <a:off x="10520694" y="1844036"/>
                <a:ext cx="39240" cy="255600"/>
              </p14:xfrm>
            </p:contentPart>
          </mc:Choice>
          <mc:Fallback xmlns="">
            <p:pic>
              <p:nvPicPr>
                <p:cNvPr id="61" name="Ink 60">
                  <a:extLst>
                    <a:ext uri="{FF2B5EF4-FFF2-40B4-BE49-F238E27FC236}">
                      <a16:creationId xmlns:a16="http://schemas.microsoft.com/office/drawing/2014/main" id="{75C9705A-FEEC-91D9-D4A3-EA01079E148E}"/>
                    </a:ext>
                  </a:extLst>
                </p:cNvPr>
                <p:cNvPicPr/>
                <p:nvPr/>
              </p:nvPicPr>
              <p:blipFill>
                <a:blip r:embed="rId101"/>
                <a:stretch>
                  <a:fillRect/>
                </a:stretch>
              </p:blipFill>
              <p:spPr>
                <a:xfrm>
                  <a:off x="10512054" y="1835396"/>
                  <a:ext cx="568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9946EAE0-D934-09C0-3BD2-26A728AFAEFE}"/>
                    </a:ext>
                  </a:extLst>
                </p14:cNvPr>
                <p14:cNvContentPartPr/>
                <p14:nvPr/>
              </p14:nvContentPartPr>
              <p14:xfrm>
                <a:off x="10579374" y="1910276"/>
                <a:ext cx="323280" cy="163440"/>
              </p14:xfrm>
            </p:contentPart>
          </mc:Choice>
          <mc:Fallback xmlns="">
            <p:pic>
              <p:nvPicPr>
                <p:cNvPr id="62" name="Ink 61">
                  <a:extLst>
                    <a:ext uri="{FF2B5EF4-FFF2-40B4-BE49-F238E27FC236}">
                      <a16:creationId xmlns:a16="http://schemas.microsoft.com/office/drawing/2014/main" id="{9946EAE0-D934-09C0-3BD2-26A728AFAEFE}"/>
                    </a:ext>
                  </a:extLst>
                </p:cNvPr>
                <p:cNvPicPr/>
                <p:nvPr/>
              </p:nvPicPr>
              <p:blipFill>
                <a:blip r:embed="rId103"/>
                <a:stretch>
                  <a:fillRect/>
                </a:stretch>
              </p:blipFill>
              <p:spPr>
                <a:xfrm>
                  <a:off x="10570374" y="1901276"/>
                  <a:ext cx="340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F05653E9-9426-BE04-74C9-C9F5CC7593FD}"/>
                    </a:ext>
                  </a:extLst>
                </p14:cNvPr>
                <p14:cNvContentPartPr/>
                <p14:nvPr/>
              </p14:nvContentPartPr>
              <p14:xfrm>
                <a:off x="10992294" y="1883636"/>
                <a:ext cx="414360" cy="195480"/>
              </p14:xfrm>
            </p:contentPart>
          </mc:Choice>
          <mc:Fallback xmlns="">
            <p:pic>
              <p:nvPicPr>
                <p:cNvPr id="63" name="Ink 62">
                  <a:extLst>
                    <a:ext uri="{FF2B5EF4-FFF2-40B4-BE49-F238E27FC236}">
                      <a16:creationId xmlns:a16="http://schemas.microsoft.com/office/drawing/2014/main" id="{F05653E9-9426-BE04-74C9-C9F5CC7593FD}"/>
                    </a:ext>
                  </a:extLst>
                </p:cNvPr>
                <p:cNvPicPr/>
                <p:nvPr/>
              </p:nvPicPr>
              <p:blipFill>
                <a:blip r:embed="rId105"/>
                <a:stretch>
                  <a:fillRect/>
                </a:stretch>
              </p:blipFill>
              <p:spPr>
                <a:xfrm>
                  <a:off x="10983654" y="1874636"/>
                  <a:ext cx="432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7E66146A-317E-9BCF-259B-6BB1EB7801DF}"/>
                    </a:ext>
                  </a:extLst>
                </p14:cNvPr>
                <p14:cNvContentPartPr/>
                <p14:nvPr/>
              </p14:nvContentPartPr>
              <p14:xfrm>
                <a:off x="10980054" y="2151836"/>
                <a:ext cx="291240" cy="218880"/>
              </p14:xfrm>
            </p:contentPart>
          </mc:Choice>
          <mc:Fallback xmlns="">
            <p:pic>
              <p:nvPicPr>
                <p:cNvPr id="64" name="Ink 63">
                  <a:extLst>
                    <a:ext uri="{FF2B5EF4-FFF2-40B4-BE49-F238E27FC236}">
                      <a16:creationId xmlns:a16="http://schemas.microsoft.com/office/drawing/2014/main" id="{7E66146A-317E-9BCF-259B-6BB1EB7801DF}"/>
                    </a:ext>
                  </a:extLst>
                </p:cNvPr>
                <p:cNvPicPr/>
                <p:nvPr/>
              </p:nvPicPr>
              <p:blipFill>
                <a:blip r:embed="rId107"/>
                <a:stretch>
                  <a:fillRect/>
                </a:stretch>
              </p:blipFill>
              <p:spPr>
                <a:xfrm>
                  <a:off x="10971054" y="2143196"/>
                  <a:ext cx="3088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52AA94EA-0B22-3A1A-81D3-65D1E77A7322}"/>
                    </a:ext>
                  </a:extLst>
                </p14:cNvPr>
                <p14:cNvContentPartPr/>
                <p14:nvPr/>
              </p14:nvContentPartPr>
              <p14:xfrm>
                <a:off x="11397654" y="2116556"/>
                <a:ext cx="185760" cy="252360"/>
              </p14:xfrm>
            </p:contentPart>
          </mc:Choice>
          <mc:Fallback xmlns="">
            <p:pic>
              <p:nvPicPr>
                <p:cNvPr id="65" name="Ink 64">
                  <a:extLst>
                    <a:ext uri="{FF2B5EF4-FFF2-40B4-BE49-F238E27FC236}">
                      <a16:creationId xmlns:a16="http://schemas.microsoft.com/office/drawing/2014/main" id="{52AA94EA-0B22-3A1A-81D3-65D1E77A7322}"/>
                    </a:ext>
                  </a:extLst>
                </p:cNvPr>
                <p:cNvPicPr/>
                <p:nvPr/>
              </p:nvPicPr>
              <p:blipFill>
                <a:blip r:embed="rId109"/>
                <a:stretch>
                  <a:fillRect/>
                </a:stretch>
              </p:blipFill>
              <p:spPr>
                <a:xfrm>
                  <a:off x="11388654" y="2107556"/>
                  <a:ext cx="2034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B5C3D2E5-758B-3281-48CE-DB2AA0A922F6}"/>
                    </a:ext>
                  </a:extLst>
                </p14:cNvPr>
                <p14:cNvContentPartPr/>
                <p14:nvPr/>
              </p14:nvContentPartPr>
              <p14:xfrm>
                <a:off x="8330454" y="1787876"/>
                <a:ext cx="493560" cy="77400"/>
              </p14:xfrm>
            </p:contentPart>
          </mc:Choice>
          <mc:Fallback xmlns="">
            <p:pic>
              <p:nvPicPr>
                <p:cNvPr id="67" name="Ink 66">
                  <a:extLst>
                    <a:ext uri="{FF2B5EF4-FFF2-40B4-BE49-F238E27FC236}">
                      <a16:creationId xmlns:a16="http://schemas.microsoft.com/office/drawing/2014/main" id="{B5C3D2E5-758B-3281-48CE-DB2AA0A922F6}"/>
                    </a:ext>
                  </a:extLst>
                </p:cNvPr>
                <p:cNvPicPr/>
                <p:nvPr/>
              </p:nvPicPr>
              <p:blipFill>
                <a:blip r:embed="rId111"/>
                <a:stretch>
                  <a:fillRect/>
                </a:stretch>
              </p:blipFill>
              <p:spPr>
                <a:xfrm>
                  <a:off x="8321814" y="1779236"/>
                  <a:ext cx="511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65E160C7-13C5-843A-2D08-CF9503C5AD02}"/>
                    </a:ext>
                  </a:extLst>
                </p14:cNvPr>
                <p14:cNvContentPartPr/>
                <p14:nvPr/>
              </p14:nvContentPartPr>
              <p14:xfrm>
                <a:off x="8172774" y="1730276"/>
                <a:ext cx="243720" cy="280440"/>
              </p14:xfrm>
            </p:contentPart>
          </mc:Choice>
          <mc:Fallback xmlns="">
            <p:pic>
              <p:nvPicPr>
                <p:cNvPr id="68" name="Ink 67">
                  <a:extLst>
                    <a:ext uri="{FF2B5EF4-FFF2-40B4-BE49-F238E27FC236}">
                      <a16:creationId xmlns:a16="http://schemas.microsoft.com/office/drawing/2014/main" id="{65E160C7-13C5-843A-2D08-CF9503C5AD02}"/>
                    </a:ext>
                  </a:extLst>
                </p:cNvPr>
                <p:cNvPicPr/>
                <p:nvPr/>
              </p:nvPicPr>
              <p:blipFill>
                <a:blip r:embed="rId113"/>
                <a:stretch>
                  <a:fillRect/>
                </a:stretch>
              </p:blipFill>
              <p:spPr>
                <a:xfrm>
                  <a:off x="8164134" y="1721636"/>
                  <a:ext cx="2613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5E0AC8CE-3024-E73B-40CD-29594CEE0C5C}"/>
                    </a:ext>
                  </a:extLst>
                </p14:cNvPr>
                <p14:cNvContentPartPr/>
                <p14:nvPr/>
              </p14:nvContentPartPr>
              <p14:xfrm>
                <a:off x="7983774" y="2066156"/>
                <a:ext cx="989640" cy="57960"/>
              </p14:xfrm>
            </p:contentPart>
          </mc:Choice>
          <mc:Fallback xmlns="">
            <p:pic>
              <p:nvPicPr>
                <p:cNvPr id="70" name="Ink 69">
                  <a:extLst>
                    <a:ext uri="{FF2B5EF4-FFF2-40B4-BE49-F238E27FC236}">
                      <a16:creationId xmlns:a16="http://schemas.microsoft.com/office/drawing/2014/main" id="{5E0AC8CE-3024-E73B-40CD-29594CEE0C5C}"/>
                    </a:ext>
                  </a:extLst>
                </p:cNvPr>
                <p:cNvPicPr/>
                <p:nvPr/>
              </p:nvPicPr>
              <p:blipFill>
                <a:blip r:embed="rId115"/>
                <a:stretch>
                  <a:fillRect/>
                </a:stretch>
              </p:blipFill>
              <p:spPr>
                <a:xfrm>
                  <a:off x="7974774" y="2057156"/>
                  <a:ext cx="1007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C21C291B-4ED2-763E-6AAC-B44B88EA1E8E}"/>
                    </a:ext>
                  </a:extLst>
                </p14:cNvPr>
                <p14:cNvContentPartPr/>
                <p14:nvPr/>
              </p14:nvContentPartPr>
              <p14:xfrm>
                <a:off x="8785854" y="2006756"/>
                <a:ext cx="123840" cy="235800"/>
              </p14:xfrm>
            </p:contentPart>
          </mc:Choice>
          <mc:Fallback xmlns="">
            <p:pic>
              <p:nvPicPr>
                <p:cNvPr id="71" name="Ink 70">
                  <a:extLst>
                    <a:ext uri="{FF2B5EF4-FFF2-40B4-BE49-F238E27FC236}">
                      <a16:creationId xmlns:a16="http://schemas.microsoft.com/office/drawing/2014/main" id="{C21C291B-4ED2-763E-6AAC-B44B88EA1E8E}"/>
                    </a:ext>
                  </a:extLst>
                </p:cNvPr>
                <p:cNvPicPr/>
                <p:nvPr/>
              </p:nvPicPr>
              <p:blipFill>
                <a:blip r:embed="rId117"/>
                <a:stretch>
                  <a:fillRect/>
                </a:stretch>
              </p:blipFill>
              <p:spPr>
                <a:xfrm>
                  <a:off x="8777214" y="1998116"/>
                  <a:ext cx="141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4015863D-DA5D-DEA2-2FAF-FBBE86F5167C}"/>
                    </a:ext>
                  </a:extLst>
                </p14:cNvPr>
                <p14:cNvContentPartPr/>
                <p14:nvPr/>
              </p14:nvContentPartPr>
              <p14:xfrm>
                <a:off x="9250974" y="2008916"/>
                <a:ext cx="488160" cy="367200"/>
              </p14:xfrm>
            </p:contentPart>
          </mc:Choice>
          <mc:Fallback xmlns="">
            <p:pic>
              <p:nvPicPr>
                <p:cNvPr id="72" name="Ink 71">
                  <a:extLst>
                    <a:ext uri="{FF2B5EF4-FFF2-40B4-BE49-F238E27FC236}">
                      <a16:creationId xmlns:a16="http://schemas.microsoft.com/office/drawing/2014/main" id="{4015863D-DA5D-DEA2-2FAF-FBBE86F5167C}"/>
                    </a:ext>
                  </a:extLst>
                </p:cNvPr>
                <p:cNvPicPr/>
                <p:nvPr/>
              </p:nvPicPr>
              <p:blipFill>
                <a:blip r:embed="rId119"/>
                <a:stretch>
                  <a:fillRect/>
                </a:stretch>
              </p:blipFill>
              <p:spPr>
                <a:xfrm>
                  <a:off x="9242334" y="1999916"/>
                  <a:ext cx="5058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89BB2432-8086-C279-282B-09E0FC19F09F}"/>
                    </a:ext>
                  </a:extLst>
                </p14:cNvPr>
                <p14:cNvContentPartPr/>
                <p14:nvPr/>
              </p14:nvContentPartPr>
              <p14:xfrm>
                <a:off x="9783054" y="2186396"/>
                <a:ext cx="222120" cy="127800"/>
              </p14:xfrm>
            </p:contentPart>
          </mc:Choice>
          <mc:Fallback xmlns="">
            <p:pic>
              <p:nvPicPr>
                <p:cNvPr id="73" name="Ink 72">
                  <a:extLst>
                    <a:ext uri="{FF2B5EF4-FFF2-40B4-BE49-F238E27FC236}">
                      <a16:creationId xmlns:a16="http://schemas.microsoft.com/office/drawing/2014/main" id="{89BB2432-8086-C279-282B-09E0FC19F09F}"/>
                    </a:ext>
                  </a:extLst>
                </p:cNvPr>
                <p:cNvPicPr/>
                <p:nvPr/>
              </p:nvPicPr>
              <p:blipFill>
                <a:blip r:embed="rId121"/>
                <a:stretch>
                  <a:fillRect/>
                </a:stretch>
              </p:blipFill>
              <p:spPr>
                <a:xfrm>
                  <a:off x="9774414" y="2177756"/>
                  <a:ext cx="2397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F9CD54E1-68D5-DE56-8FCC-B6068D8AF020}"/>
                    </a:ext>
                  </a:extLst>
                </p14:cNvPr>
                <p14:cNvContentPartPr/>
                <p14:nvPr/>
              </p14:nvContentPartPr>
              <p14:xfrm>
                <a:off x="9043614" y="1851956"/>
                <a:ext cx="1017720" cy="669240"/>
              </p14:xfrm>
            </p:contentPart>
          </mc:Choice>
          <mc:Fallback xmlns="">
            <p:pic>
              <p:nvPicPr>
                <p:cNvPr id="74" name="Ink 73">
                  <a:extLst>
                    <a:ext uri="{FF2B5EF4-FFF2-40B4-BE49-F238E27FC236}">
                      <a16:creationId xmlns:a16="http://schemas.microsoft.com/office/drawing/2014/main" id="{F9CD54E1-68D5-DE56-8FCC-B6068D8AF020}"/>
                    </a:ext>
                  </a:extLst>
                </p:cNvPr>
                <p:cNvPicPr/>
                <p:nvPr/>
              </p:nvPicPr>
              <p:blipFill>
                <a:blip r:embed="rId123"/>
                <a:stretch>
                  <a:fillRect/>
                </a:stretch>
              </p:blipFill>
              <p:spPr>
                <a:xfrm>
                  <a:off x="9034614" y="1842956"/>
                  <a:ext cx="103536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D672D807-B5B7-BA70-ACD1-8622AEDA19DA}"/>
                    </a:ext>
                  </a:extLst>
                </p14:cNvPr>
                <p14:cNvContentPartPr/>
                <p14:nvPr/>
              </p14:nvContentPartPr>
              <p14:xfrm>
                <a:off x="8105454" y="1051316"/>
                <a:ext cx="648000" cy="20880"/>
              </p14:xfrm>
            </p:contentPart>
          </mc:Choice>
          <mc:Fallback xmlns="">
            <p:pic>
              <p:nvPicPr>
                <p:cNvPr id="84" name="Ink 83">
                  <a:extLst>
                    <a:ext uri="{FF2B5EF4-FFF2-40B4-BE49-F238E27FC236}">
                      <a16:creationId xmlns:a16="http://schemas.microsoft.com/office/drawing/2014/main" id="{D672D807-B5B7-BA70-ACD1-8622AEDA19DA}"/>
                    </a:ext>
                  </a:extLst>
                </p:cNvPr>
                <p:cNvPicPr/>
                <p:nvPr/>
              </p:nvPicPr>
              <p:blipFill>
                <a:blip r:embed="rId125"/>
                <a:stretch>
                  <a:fillRect/>
                </a:stretch>
              </p:blipFill>
              <p:spPr>
                <a:xfrm>
                  <a:off x="8096814" y="1042316"/>
                  <a:ext cx="665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3CB3B44E-904A-271B-9F07-F4D6508A64DD}"/>
                    </a:ext>
                  </a:extLst>
                </p14:cNvPr>
                <p14:cNvContentPartPr/>
                <p14:nvPr/>
              </p14:nvContentPartPr>
              <p14:xfrm>
                <a:off x="8520534" y="982196"/>
                <a:ext cx="207720" cy="160920"/>
              </p14:xfrm>
            </p:contentPart>
          </mc:Choice>
          <mc:Fallback xmlns="">
            <p:pic>
              <p:nvPicPr>
                <p:cNvPr id="85" name="Ink 84">
                  <a:extLst>
                    <a:ext uri="{FF2B5EF4-FFF2-40B4-BE49-F238E27FC236}">
                      <a16:creationId xmlns:a16="http://schemas.microsoft.com/office/drawing/2014/main" id="{3CB3B44E-904A-271B-9F07-F4D6508A64DD}"/>
                    </a:ext>
                  </a:extLst>
                </p:cNvPr>
                <p:cNvPicPr/>
                <p:nvPr/>
              </p:nvPicPr>
              <p:blipFill>
                <a:blip r:embed="rId127"/>
                <a:stretch>
                  <a:fillRect/>
                </a:stretch>
              </p:blipFill>
              <p:spPr>
                <a:xfrm>
                  <a:off x="8511534" y="973196"/>
                  <a:ext cx="225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DAF3F898-3CD3-9C1E-6DC6-CC6E7721F8E8}"/>
                    </a:ext>
                  </a:extLst>
                </p14:cNvPr>
                <p14:cNvContentPartPr/>
                <p14:nvPr/>
              </p14:nvContentPartPr>
              <p14:xfrm>
                <a:off x="8259894" y="1238516"/>
                <a:ext cx="569520" cy="69840"/>
              </p14:xfrm>
            </p:contentPart>
          </mc:Choice>
          <mc:Fallback xmlns="">
            <p:pic>
              <p:nvPicPr>
                <p:cNvPr id="87" name="Ink 86">
                  <a:extLst>
                    <a:ext uri="{FF2B5EF4-FFF2-40B4-BE49-F238E27FC236}">
                      <a16:creationId xmlns:a16="http://schemas.microsoft.com/office/drawing/2014/main" id="{DAF3F898-3CD3-9C1E-6DC6-CC6E7721F8E8}"/>
                    </a:ext>
                  </a:extLst>
                </p:cNvPr>
                <p:cNvPicPr/>
                <p:nvPr/>
              </p:nvPicPr>
              <p:blipFill>
                <a:blip r:embed="rId129"/>
                <a:stretch>
                  <a:fillRect/>
                </a:stretch>
              </p:blipFill>
              <p:spPr>
                <a:xfrm>
                  <a:off x="8251254" y="1229876"/>
                  <a:ext cx="587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A42773E9-9432-0994-6CF9-244B294368DB}"/>
                    </a:ext>
                  </a:extLst>
                </p14:cNvPr>
                <p14:cNvContentPartPr/>
                <p14:nvPr/>
              </p14:nvContentPartPr>
              <p14:xfrm>
                <a:off x="8222094" y="1199636"/>
                <a:ext cx="133200" cy="134280"/>
              </p14:xfrm>
            </p:contentPart>
          </mc:Choice>
          <mc:Fallback xmlns="">
            <p:pic>
              <p:nvPicPr>
                <p:cNvPr id="88" name="Ink 87">
                  <a:extLst>
                    <a:ext uri="{FF2B5EF4-FFF2-40B4-BE49-F238E27FC236}">
                      <a16:creationId xmlns:a16="http://schemas.microsoft.com/office/drawing/2014/main" id="{A42773E9-9432-0994-6CF9-244B294368DB}"/>
                    </a:ext>
                  </a:extLst>
                </p:cNvPr>
                <p:cNvPicPr/>
                <p:nvPr/>
              </p:nvPicPr>
              <p:blipFill>
                <a:blip r:embed="rId131"/>
                <a:stretch>
                  <a:fillRect/>
                </a:stretch>
              </p:blipFill>
              <p:spPr>
                <a:xfrm>
                  <a:off x="8213094" y="1190636"/>
                  <a:ext cx="150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7" name="Ink 96">
                  <a:extLst>
                    <a:ext uri="{FF2B5EF4-FFF2-40B4-BE49-F238E27FC236}">
                      <a16:creationId xmlns:a16="http://schemas.microsoft.com/office/drawing/2014/main" id="{AC7A23D8-EFF2-C2C5-D557-659F66785E66}"/>
                    </a:ext>
                  </a:extLst>
                </p14:cNvPr>
                <p14:cNvContentPartPr/>
                <p14:nvPr/>
              </p14:nvContentPartPr>
              <p14:xfrm>
                <a:off x="8226414" y="2978396"/>
                <a:ext cx="2596680" cy="1011240"/>
              </p14:xfrm>
            </p:contentPart>
          </mc:Choice>
          <mc:Fallback xmlns="">
            <p:pic>
              <p:nvPicPr>
                <p:cNvPr id="97" name="Ink 96">
                  <a:extLst>
                    <a:ext uri="{FF2B5EF4-FFF2-40B4-BE49-F238E27FC236}">
                      <a16:creationId xmlns:a16="http://schemas.microsoft.com/office/drawing/2014/main" id="{AC7A23D8-EFF2-C2C5-D557-659F66785E66}"/>
                    </a:ext>
                  </a:extLst>
                </p:cNvPr>
                <p:cNvPicPr/>
                <p:nvPr/>
              </p:nvPicPr>
              <p:blipFill>
                <a:blip r:embed="rId133"/>
                <a:stretch>
                  <a:fillRect/>
                </a:stretch>
              </p:blipFill>
              <p:spPr>
                <a:xfrm>
                  <a:off x="8217414" y="2969396"/>
                  <a:ext cx="2614320" cy="1028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Ink 97">
                  <a:extLst>
                    <a:ext uri="{FF2B5EF4-FFF2-40B4-BE49-F238E27FC236}">
                      <a16:creationId xmlns:a16="http://schemas.microsoft.com/office/drawing/2014/main" id="{FA6530E8-99E3-A066-00D4-250841681454}"/>
                    </a:ext>
                  </a:extLst>
                </p14:cNvPr>
                <p14:cNvContentPartPr/>
                <p14:nvPr/>
              </p14:nvContentPartPr>
              <p14:xfrm>
                <a:off x="8821494" y="3311396"/>
                <a:ext cx="291600" cy="383760"/>
              </p14:xfrm>
            </p:contentPart>
          </mc:Choice>
          <mc:Fallback xmlns="">
            <p:pic>
              <p:nvPicPr>
                <p:cNvPr id="98" name="Ink 97">
                  <a:extLst>
                    <a:ext uri="{FF2B5EF4-FFF2-40B4-BE49-F238E27FC236}">
                      <a16:creationId xmlns:a16="http://schemas.microsoft.com/office/drawing/2014/main" id="{FA6530E8-99E3-A066-00D4-250841681454}"/>
                    </a:ext>
                  </a:extLst>
                </p:cNvPr>
                <p:cNvPicPr/>
                <p:nvPr/>
              </p:nvPicPr>
              <p:blipFill>
                <a:blip r:embed="rId135"/>
                <a:stretch>
                  <a:fillRect/>
                </a:stretch>
              </p:blipFill>
              <p:spPr>
                <a:xfrm>
                  <a:off x="8812494" y="3302396"/>
                  <a:ext cx="3092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Ink 98">
                  <a:extLst>
                    <a:ext uri="{FF2B5EF4-FFF2-40B4-BE49-F238E27FC236}">
                      <a16:creationId xmlns:a16="http://schemas.microsoft.com/office/drawing/2014/main" id="{8A5FA177-C7DB-C52E-D09F-95A64D9752A8}"/>
                    </a:ext>
                  </a:extLst>
                </p14:cNvPr>
                <p14:cNvContentPartPr/>
                <p14:nvPr/>
              </p14:nvContentPartPr>
              <p14:xfrm>
                <a:off x="8845614" y="3335156"/>
                <a:ext cx="601920" cy="327600"/>
              </p14:xfrm>
            </p:contentPart>
          </mc:Choice>
          <mc:Fallback xmlns="">
            <p:pic>
              <p:nvPicPr>
                <p:cNvPr id="99" name="Ink 98">
                  <a:extLst>
                    <a:ext uri="{FF2B5EF4-FFF2-40B4-BE49-F238E27FC236}">
                      <a16:creationId xmlns:a16="http://schemas.microsoft.com/office/drawing/2014/main" id="{8A5FA177-C7DB-C52E-D09F-95A64D9752A8}"/>
                    </a:ext>
                  </a:extLst>
                </p:cNvPr>
                <p:cNvPicPr/>
                <p:nvPr/>
              </p:nvPicPr>
              <p:blipFill>
                <a:blip r:embed="rId137"/>
                <a:stretch>
                  <a:fillRect/>
                </a:stretch>
              </p:blipFill>
              <p:spPr>
                <a:xfrm>
                  <a:off x="8836974" y="3326156"/>
                  <a:ext cx="6195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95ED0378-5B38-888F-C423-BCA8238BE48A}"/>
                    </a:ext>
                  </a:extLst>
                </p14:cNvPr>
                <p14:cNvContentPartPr/>
                <p14:nvPr/>
              </p14:nvContentPartPr>
              <p14:xfrm>
                <a:off x="9586134" y="3284396"/>
                <a:ext cx="194760" cy="340560"/>
              </p14:xfrm>
            </p:contentPart>
          </mc:Choice>
          <mc:Fallback xmlns="">
            <p:pic>
              <p:nvPicPr>
                <p:cNvPr id="100" name="Ink 99">
                  <a:extLst>
                    <a:ext uri="{FF2B5EF4-FFF2-40B4-BE49-F238E27FC236}">
                      <a16:creationId xmlns:a16="http://schemas.microsoft.com/office/drawing/2014/main" id="{95ED0378-5B38-888F-C423-BCA8238BE48A}"/>
                    </a:ext>
                  </a:extLst>
                </p:cNvPr>
                <p:cNvPicPr/>
                <p:nvPr/>
              </p:nvPicPr>
              <p:blipFill>
                <a:blip r:embed="rId139"/>
                <a:stretch>
                  <a:fillRect/>
                </a:stretch>
              </p:blipFill>
              <p:spPr>
                <a:xfrm>
                  <a:off x="9577494" y="3275756"/>
                  <a:ext cx="2124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6" name="Ink 75">
                  <a:extLst>
                    <a:ext uri="{FF2B5EF4-FFF2-40B4-BE49-F238E27FC236}">
                      <a16:creationId xmlns:a16="http://schemas.microsoft.com/office/drawing/2014/main" id="{4A651DF1-21C6-065F-4C67-78A6201FABAD}"/>
                    </a:ext>
                  </a:extLst>
                </p14:cNvPr>
                <p14:cNvContentPartPr/>
                <p14:nvPr/>
              </p14:nvContentPartPr>
              <p14:xfrm>
                <a:off x="8831214" y="5880356"/>
                <a:ext cx="2088000" cy="298080"/>
              </p14:xfrm>
            </p:contentPart>
          </mc:Choice>
          <mc:Fallback xmlns="">
            <p:pic>
              <p:nvPicPr>
                <p:cNvPr id="76" name="Ink 75">
                  <a:extLst>
                    <a:ext uri="{FF2B5EF4-FFF2-40B4-BE49-F238E27FC236}">
                      <a16:creationId xmlns:a16="http://schemas.microsoft.com/office/drawing/2014/main" id="{4A651DF1-21C6-065F-4C67-78A6201FABAD}"/>
                    </a:ext>
                  </a:extLst>
                </p:cNvPr>
                <p:cNvPicPr/>
                <p:nvPr/>
              </p:nvPicPr>
              <p:blipFill>
                <a:blip r:embed="rId141"/>
                <a:stretch>
                  <a:fillRect/>
                </a:stretch>
              </p:blipFill>
              <p:spPr>
                <a:xfrm>
                  <a:off x="8822574" y="5871716"/>
                  <a:ext cx="21056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7" name="Ink 76">
                  <a:extLst>
                    <a:ext uri="{FF2B5EF4-FFF2-40B4-BE49-F238E27FC236}">
                      <a16:creationId xmlns:a16="http://schemas.microsoft.com/office/drawing/2014/main" id="{C081C725-1C2D-47ED-674C-586489EC87B5}"/>
                    </a:ext>
                  </a:extLst>
                </p14:cNvPr>
                <p14:cNvContentPartPr/>
                <p14:nvPr/>
              </p14:nvContentPartPr>
              <p14:xfrm>
                <a:off x="9016974" y="6095996"/>
                <a:ext cx="1987200" cy="532800"/>
              </p14:xfrm>
            </p:contentPart>
          </mc:Choice>
          <mc:Fallback xmlns="">
            <p:pic>
              <p:nvPicPr>
                <p:cNvPr id="77" name="Ink 76">
                  <a:extLst>
                    <a:ext uri="{FF2B5EF4-FFF2-40B4-BE49-F238E27FC236}">
                      <a16:creationId xmlns:a16="http://schemas.microsoft.com/office/drawing/2014/main" id="{C081C725-1C2D-47ED-674C-586489EC87B5}"/>
                    </a:ext>
                  </a:extLst>
                </p:cNvPr>
                <p:cNvPicPr/>
                <p:nvPr/>
              </p:nvPicPr>
              <p:blipFill>
                <a:blip r:embed="rId143"/>
                <a:stretch>
                  <a:fillRect/>
                </a:stretch>
              </p:blipFill>
              <p:spPr>
                <a:xfrm>
                  <a:off x="9008334" y="6086996"/>
                  <a:ext cx="20048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8" name="Ink 77">
                  <a:extLst>
                    <a:ext uri="{FF2B5EF4-FFF2-40B4-BE49-F238E27FC236}">
                      <a16:creationId xmlns:a16="http://schemas.microsoft.com/office/drawing/2014/main" id="{C2C42323-3DD3-9C79-3A70-05532AE72496}"/>
                    </a:ext>
                  </a:extLst>
                </p14:cNvPr>
                <p14:cNvContentPartPr/>
                <p14:nvPr/>
              </p14:nvContentPartPr>
              <p14:xfrm>
                <a:off x="10787094" y="5964236"/>
                <a:ext cx="117360" cy="488880"/>
              </p14:xfrm>
            </p:contentPart>
          </mc:Choice>
          <mc:Fallback xmlns="">
            <p:pic>
              <p:nvPicPr>
                <p:cNvPr id="78" name="Ink 77">
                  <a:extLst>
                    <a:ext uri="{FF2B5EF4-FFF2-40B4-BE49-F238E27FC236}">
                      <a16:creationId xmlns:a16="http://schemas.microsoft.com/office/drawing/2014/main" id="{C2C42323-3DD3-9C79-3A70-05532AE72496}"/>
                    </a:ext>
                  </a:extLst>
                </p:cNvPr>
                <p:cNvPicPr/>
                <p:nvPr/>
              </p:nvPicPr>
              <p:blipFill>
                <a:blip r:embed="rId145"/>
                <a:stretch>
                  <a:fillRect/>
                </a:stretch>
              </p:blipFill>
              <p:spPr>
                <a:xfrm>
                  <a:off x="10778454" y="5955596"/>
                  <a:ext cx="13500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9" name="Ink 78">
                  <a:extLst>
                    <a:ext uri="{FF2B5EF4-FFF2-40B4-BE49-F238E27FC236}">
                      <a16:creationId xmlns:a16="http://schemas.microsoft.com/office/drawing/2014/main" id="{EF4D0B34-6329-081A-B372-017B29056E35}"/>
                    </a:ext>
                  </a:extLst>
                </p14:cNvPr>
                <p14:cNvContentPartPr/>
                <p14:nvPr/>
              </p14:nvContentPartPr>
              <p14:xfrm>
                <a:off x="9437094" y="6327836"/>
                <a:ext cx="291600" cy="208800"/>
              </p14:xfrm>
            </p:contentPart>
          </mc:Choice>
          <mc:Fallback xmlns="">
            <p:pic>
              <p:nvPicPr>
                <p:cNvPr id="79" name="Ink 78">
                  <a:extLst>
                    <a:ext uri="{FF2B5EF4-FFF2-40B4-BE49-F238E27FC236}">
                      <a16:creationId xmlns:a16="http://schemas.microsoft.com/office/drawing/2014/main" id="{EF4D0B34-6329-081A-B372-017B29056E35}"/>
                    </a:ext>
                  </a:extLst>
                </p:cNvPr>
                <p:cNvPicPr/>
                <p:nvPr/>
              </p:nvPicPr>
              <p:blipFill>
                <a:blip r:embed="rId147"/>
                <a:stretch>
                  <a:fillRect/>
                </a:stretch>
              </p:blipFill>
              <p:spPr>
                <a:xfrm>
                  <a:off x="9428454" y="6318836"/>
                  <a:ext cx="309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0" name="Ink 79">
                  <a:extLst>
                    <a:ext uri="{FF2B5EF4-FFF2-40B4-BE49-F238E27FC236}">
                      <a16:creationId xmlns:a16="http://schemas.microsoft.com/office/drawing/2014/main" id="{8DC9F0D6-A77A-975D-986C-A8A1714A9321}"/>
                    </a:ext>
                  </a:extLst>
                </p14:cNvPr>
                <p14:cNvContentPartPr/>
                <p14:nvPr/>
              </p14:nvContentPartPr>
              <p14:xfrm>
                <a:off x="9840654" y="6310916"/>
                <a:ext cx="99000" cy="145080"/>
              </p14:xfrm>
            </p:contentPart>
          </mc:Choice>
          <mc:Fallback xmlns="">
            <p:pic>
              <p:nvPicPr>
                <p:cNvPr id="80" name="Ink 79">
                  <a:extLst>
                    <a:ext uri="{FF2B5EF4-FFF2-40B4-BE49-F238E27FC236}">
                      <a16:creationId xmlns:a16="http://schemas.microsoft.com/office/drawing/2014/main" id="{8DC9F0D6-A77A-975D-986C-A8A1714A9321}"/>
                    </a:ext>
                  </a:extLst>
                </p:cNvPr>
                <p:cNvPicPr/>
                <p:nvPr/>
              </p:nvPicPr>
              <p:blipFill>
                <a:blip r:embed="rId149"/>
                <a:stretch>
                  <a:fillRect/>
                </a:stretch>
              </p:blipFill>
              <p:spPr>
                <a:xfrm>
                  <a:off x="9832014" y="6301916"/>
                  <a:ext cx="1166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1" name="Ink 80">
                  <a:extLst>
                    <a:ext uri="{FF2B5EF4-FFF2-40B4-BE49-F238E27FC236}">
                      <a16:creationId xmlns:a16="http://schemas.microsoft.com/office/drawing/2014/main" id="{29FF1B89-E216-0676-AF45-6B2E21245302}"/>
                    </a:ext>
                  </a:extLst>
                </p14:cNvPr>
                <p14:cNvContentPartPr/>
                <p14:nvPr/>
              </p14:nvContentPartPr>
              <p14:xfrm>
                <a:off x="10019214" y="6327476"/>
                <a:ext cx="185760" cy="132480"/>
              </p14:xfrm>
            </p:contentPart>
          </mc:Choice>
          <mc:Fallback xmlns="">
            <p:pic>
              <p:nvPicPr>
                <p:cNvPr id="81" name="Ink 80">
                  <a:extLst>
                    <a:ext uri="{FF2B5EF4-FFF2-40B4-BE49-F238E27FC236}">
                      <a16:creationId xmlns:a16="http://schemas.microsoft.com/office/drawing/2014/main" id="{29FF1B89-E216-0676-AF45-6B2E21245302}"/>
                    </a:ext>
                  </a:extLst>
                </p:cNvPr>
                <p:cNvPicPr/>
                <p:nvPr/>
              </p:nvPicPr>
              <p:blipFill>
                <a:blip r:embed="rId151"/>
                <a:stretch>
                  <a:fillRect/>
                </a:stretch>
              </p:blipFill>
              <p:spPr>
                <a:xfrm>
                  <a:off x="10010214" y="6318836"/>
                  <a:ext cx="203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2" name="Ink 81">
                  <a:extLst>
                    <a:ext uri="{FF2B5EF4-FFF2-40B4-BE49-F238E27FC236}">
                      <a16:creationId xmlns:a16="http://schemas.microsoft.com/office/drawing/2014/main" id="{7439AD00-6F05-3468-9390-41826116C8E0}"/>
                    </a:ext>
                  </a:extLst>
                </p14:cNvPr>
                <p14:cNvContentPartPr/>
                <p14:nvPr/>
              </p14:nvContentPartPr>
              <p14:xfrm>
                <a:off x="10276974" y="6303716"/>
                <a:ext cx="117720" cy="90360"/>
              </p14:xfrm>
            </p:contentPart>
          </mc:Choice>
          <mc:Fallback xmlns="">
            <p:pic>
              <p:nvPicPr>
                <p:cNvPr id="82" name="Ink 81">
                  <a:extLst>
                    <a:ext uri="{FF2B5EF4-FFF2-40B4-BE49-F238E27FC236}">
                      <a16:creationId xmlns:a16="http://schemas.microsoft.com/office/drawing/2014/main" id="{7439AD00-6F05-3468-9390-41826116C8E0}"/>
                    </a:ext>
                  </a:extLst>
                </p:cNvPr>
                <p:cNvPicPr/>
                <p:nvPr/>
              </p:nvPicPr>
              <p:blipFill>
                <a:blip r:embed="rId153"/>
                <a:stretch>
                  <a:fillRect/>
                </a:stretch>
              </p:blipFill>
              <p:spPr>
                <a:xfrm>
                  <a:off x="10267974" y="6295076"/>
                  <a:ext cx="135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375FFC15-E726-260F-ED8E-5169BC0DA68D}"/>
                    </a:ext>
                  </a:extLst>
                </p14:cNvPr>
                <p14:cNvContentPartPr/>
                <p14:nvPr/>
              </p14:nvContentPartPr>
              <p14:xfrm>
                <a:off x="9094734" y="4870556"/>
                <a:ext cx="49680" cy="540000"/>
              </p14:xfrm>
            </p:contentPart>
          </mc:Choice>
          <mc:Fallback xmlns="">
            <p:pic>
              <p:nvPicPr>
                <p:cNvPr id="90" name="Ink 89">
                  <a:extLst>
                    <a:ext uri="{FF2B5EF4-FFF2-40B4-BE49-F238E27FC236}">
                      <a16:creationId xmlns:a16="http://schemas.microsoft.com/office/drawing/2014/main" id="{375FFC15-E726-260F-ED8E-5169BC0DA68D}"/>
                    </a:ext>
                  </a:extLst>
                </p:cNvPr>
                <p:cNvPicPr/>
                <p:nvPr/>
              </p:nvPicPr>
              <p:blipFill>
                <a:blip r:embed="rId155"/>
                <a:stretch>
                  <a:fillRect/>
                </a:stretch>
              </p:blipFill>
              <p:spPr>
                <a:xfrm>
                  <a:off x="9086094" y="4861916"/>
                  <a:ext cx="6732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1C034B6D-92D9-DE7D-FEEF-9D5A1F670A1A}"/>
                    </a:ext>
                  </a:extLst>
                </p14:cNvPr>
                <p14:cNvContentPartPr/>
                <p14:nvPr/>
              </p14:nvContentPartPr>
              <p14:xfrm>
                <a:off x="9140094" y="5301836"/>
                <a:ext cx="1542600" cy="66600"/>
              </p14:xfrm>
            </p:contentPart>
          </mc:Choice>
          <mc:Fallback xmlns="">
            <p:pic>
              <p:nvPicPr>
                <p:cNvPr id="91" name="Ink 90">
                  <a:extLst>
                    <a:ext uri="{FF2B5EF4-FFF2-40B4-BE49-F238E27FC236}">
                      <a16:creationId xmlns:a16="http://schemas.microsoft.com/office/drawing/2014/main" id="{1C034B6D-92D9-DE7D-FEEF-9D5A1F670A1A}"/>
                    </a:ext>
                  </a:extLst>
                </p:cNvPr>
                <p:cNvPicPr/>
                <p:nvPr/>
              </p:nvPicPr>
              <p:blipFill>
                <a:blip r:embed="rId157"/>
                <a:stretch>
                  <a:fillRect/>
                </a:stretch>
              </p:blipFill>
              <p:spPr>
                <a:xfrm>
                  <a:off x="9131094" y="5292836"/>
                  <a:ext cx="15602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D972DA4C-BA7C-0FAD-3139-CFF85EA128A0}"/>
                    </a:ext>
                  </a:extLst>
                </p14:cNvPr>
                <p14:cNvContentPartPr/>
                <p14:nvPr/>
              </p14:nvContentPartPr>
              <p14:xfrm>
                <a:off x="9103734" y="4826636"/>
                <a:ext cx="1845720" cy="553320"/>
              </p14:xfrm>
            </p:contentPart>
          </mc:Choice>
          <mc:Fallback xmlns="">
            <p:pic>
              <p:nvPicPr>
                <p:cNvPr id="92" name="Ink 91">
                  <a:extLst>
                    <a:ext uri="{FF2B5EF4-FFF2-40B4-BE49-F238E27FC236}">
                      <a16:creationId xmlns:a16="http://schemas.microsoft.com/office/drawing/2014/main" id="{D972DA4C-BA7C-0FAD-3139-CFF85EA128A0}"/>
                    </a:ext>
                  </a:extLst>
                </p:cNvPr>
                <p:cNvPicPr/>
                <p:nvPr/>
              </p:nvPicPr>
              <p:blipFill>
                <a:blip r:embed="rId159"/>
                <a:stretch>
                  <a:fillRect/>
                </a:stretch>
              </p:blipFill>
              <p:spPr>
                <a:xfrm>
                  <a:off x="9094734" y="4817636"/>
                  <a:ext cx="186336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CF6E3A51-A26A-E196-0A2C-D4640E65CFD9}"/>
                    </a:ext>
                  </a:extLst>
                </p14:cNvPr>
                <p14:cNvContentPartPr/>
                <p14:nvPr/>
              </p14:nvContentPartPr>
              <p14:xfrm>
                <a:off x="9523134" y="5012396"/>
                <a:ext cx="255960" cy="260640"/>
              </p14:xfrm>
            </p:contentPart>
          </mc:Choice>
          <mc:Fallback xmlns="">
            <p:pic>
              <p:nvPicPr>
                <p:cNvPr id="93" name="Ink 92">
                  <a:extLst>
                    <a:ext uri="{FF2B5EF4-FFF2-40B4-BE49-F238E27FC236}">
                      <a16:creationId xmlns:a16="http://schemas.microsoft.com/office/drawing/2014/main" id="{CF6E3A51-A26A-E196-0A2C-D4640E65CFD9}"/>
                    </a:ext>
                  </a:extLst>
                </p:cNvPr>
                <p:cNvPicPr/>
                <p:nvPr/>
              </p:nvPicPr>
              <p:blipFill>
                <a:blip r:embed="rId161"/>
                <a:stretch>
                  <a:fillRect/>
                </a:stretch>
              </p:blipFill>
              <p:spPr>
                <a:xfrm>
                  <a:off x="9514134" y="5003756"/>
                  <a:ext cx="273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0CEFF392-45AB-0EED-62B1-D1CCC23013C5}"/>
                    </a:ext>
                  </a:extLst>
                </p14:cNvPr>
                <p14:cNvContentPartPr/>
                <p14:nvPr/>
              </p14:nvContentPartPr>
              <p14:xfrm>
                <a:off x="9881334" y="5001956"/>
                <a:ext cx="255600" cy="267480"/>
              </p14:xfrm>
            </p:contentPart>
          </mc:Choice>
          <mc:Fallback xmlns="">
            <p:pic>
              <p:nvPicPr>
                <p:cNvPr id="94" name="Ink 93">
                  <a:extLst>
                    <a:ext uri="{FF2B5EF4-FFF2-40B4-BE49-F238E27FC236}">
                      <a16:creationId xmlns:a16="http://schemas.microsoft.com/office/drawing/2014/main" id="{0CEFF392-45AB-0EED-62B1-D1CCC23013C5}"/>
                    </a:ext>
                  </a:extLst>
                </p:cNvPr>
                <p:cNvPicPr/>
                <p:nvPr/>
              </p:nvPicPr>
              <p:blipFill>
                <a:blip r:embed="rId163"/>
                <a:stretch>
                  <a:fillRect/>
                </a:stretch>
              </p:blipFill>
              <p:spPr>
                <a:xfrm>
                  <a:off x="9872334" y="4993316"/>
                  <a:ext cx="2732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76A21C1A-73A5-E38B-9DB5-24FE67B12D2C}"/>
                    </a:ext>
                  </a:extLst>
                </p14:cNvPr>
                <p14:cNvContentPartPr/>
                <p14:nvPr/>
              </p14:nvContentPartPr>
              <p14:xfrm>
                <a:off x="10219374" y="4991876"/>
                <a:ext cx="154800" cy="228960"/>
              </p14:xfrm>
            </p:contentPart>
          </mc:Choice>
          <mc:Fallback xmlns="">
            <p:pic>
              <p:nvPicPr>
                <p:cNvPr id="95" name="Ink 94">
                  <a:extLst>
                    <a:ext uri="{FF2B5EF4-FFF2-40B4-BE49-F238E27FC236}">
                      <a16:creationId xmlns:a16="http://schemas.microsoft.com/office/drawing/2014/main" id="{76A21C1A-73A5-E38B-9DB5-24FE67B12D2C}"/>
                    </a:ext>
                  </a:extLst>
                </p:cNvPr>
                <p:cNvPicPr/>
                <p:nvPr/>
              </p:nvPicPr>
              <p:blipFill>
                <a:blip r:embed="rId165"/>
                <a:stretch>
                  <a:fillRect/>
                </a:stretch>
              </p:blipFill>
              <p:spPr>
                <a:xfrm>
                  <a:off x="10210734" y="4983236"/>
                  <a:ext cx="172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EE8C38B0-086F-B506-2B7B-156DF397DBE6}"/>
                    </a:ext>
                  </a:extLst>
                </p14:cNvPr>
                <p14:cNvContentPartPr/>
                <p14:nvPr/>
              </p14:nvContentPartPr>
              <p14:xfrm>
                <a:off x="9419094" y="4050836"/>
                <a:ext cx="518400" cy="786600"/>
              </p14:xfrm>
            </p:contentPart>
          </mc:Choice>
          <mc:Fallback xmlns="">
            <p:pic>
              <p:nvPicPr>
                <p:cNvPr id="102" name="Ink 101">
                  <a:extLst>
                    <a:ext uri="{FF2B5EF4-FFF2-40B4-BE49-F238E27FC236}">
                      <a16:creationId xmlns:a16="http://schemas.microsoft.com/office/drawing/2014/main" id="{EE8C38B0-086F-B506-2B7B-156DF397DBE6}"/>
                    </a:ext>
                  </a:extLst>
                </p:cNvPr>
                <p:cNvPicPr/>
                <p:nvPr/>
              </p:nvPicPr>
              <p:blipFill>
                <a:blip r:embed="rId167"/>
                <a:stretch>
                  <a:fillRect/>
                </a:stretch>
              </p:blipFill>
              <p:spPr>
                <a:xfrm>
                  <a:off x="9410094" y="4041836"/>
                  <a:ext cx="53604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3" name="Ink 102">
                  <a:extLst>
                    <a:ext uri="{FF2B5EF4-FFF2-40B4-BE49-F238E27FC236}">
                      <a16:creationId xmlns:a16="http://schemas.microsoft.com/office/drawing/2014/main" id="{DB9C24AE-14DA-1B1A-EE47-626F78884B70}"/>
                    </a:ext>
                  </a:extLst>
                </p14:cNvPr>
                <p14:cNvContentPartPr/>
                <p14:nvPr/>
              </p14:nvContentPartPr>
              <p14:xfrm>
                <a:off x="9829854" y="4768316"/>
                <a:ext cx="109800" cy="69840"/>
              </p14:xfrm>
            </p:contentPart>
          </mc:Choice>
          <mc:Fallback xmlns="">
            <p:pic>
              <p:nvPicPr>
                <p:cNvPr id="103" name="Ink 102">
                  <a:extLst>
                    <a:ext uri="{FF2B5EF4-FFF2-40B4-BE49-F238E27FC236}">
                      <a16:creationId xmlns:a16="http://schemas.microsoft.com/office/drawing/2014/main" id="{DB9C24AE-14DA-1B1A-EE47-626F78884B70}"/>
                    </a:ext>
                  </a:extLst>
                </p:cNvPr>
                <p:cNvPicPr/>
                <p:nvPr/>
              </p:nvPicPr>
              <p:blipFill>
                <a:blip r:embed="rId169"/>
                <a:stretch>
                  <a:fillRect/>
                </a:stretch>
              </p:blipFill>
              <p:spPr>
                <a:xfrm>
                  <a:off x="9820854" y="4759676"/>
                  <a:ext cx="127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F20B07EB-6AAA-F8D1-E79D-6B6C23101D9F}"/>
                    </a:ext>
                  </a:extLst>
                </p14:cNvPr>
                <p14:cNvContentPartPr/>
                <p14:nvPr/>
              </p14:nvContentPartPr>
              <p14:xfrm>
                <a:off x="9901494" y="4745996"/>
                <a:ext cx="145800" cy="100440"/>
              </p14:xfrm>
            </p:contentPart>
          </mc:Choice>
          <mc:Fallback xmlns="">
            <p:pic>
              <p:nvPicPr>
                <p:cNvPr id="104" name="Ink 103">
                  <a:extLst>
                    <a:ext uri="{FF2B5EF4-FFF2-40B4-BE49-F238E27FC236}">
                      <a16:creationId xmlns:a16="http://schemas.microsoft.com/office/drawing/2014/main" id="{F20B07EB-6AAA-F8D1-E79D-6B6C23101D9F}"/>
                    </a:ext>
                  </a:extLst>
                </p:cNvPr>
                <p:cNvPicPr/>
                <p:nvPr/>
              </p:nvPicPr>
              <p:blipFill>
                <a:blip r:embed="rId171"/>
                <a:stretch>
                  <a:fillRect/>
                </a:stretch>
              </p:blipFill>
              <p:spPr>
                <a:xfrm>
                  <a:off x="9892494" y="4736996"/>
                  <a:ext cx="163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274349D8-CBC1-2B25-35B1-D30E4C1366D0}"/>
                    </a:ext>
                  </a:extLst>
                </p14:cNvPr>
                <p14:cNvContentPartPr/>
                <p14:nvPr/>
              </p14:nvContentPartPr>
              <p14:xfrm>
                <a:off x="8357454" y="3903596"/>
                <a:ext cx="701280" cy="1955160"/>
              </p14:xfrm>
            </p:contentPart>
          </mc:Choice>
          <mc:Fallback xmlns="">
            <p:pic>
              <p:nvPicPr>
                <p:cNvPr id="105" name="Ink 104">
                  <a:extLst>
                    <a:ext uri="{FF2B5EF4-FFF2-40B4-BE49-F238E27FC236}">
                      <a16:creationId xmlns:a16="http://schemas.microsoft.com/office/drawing/2014/main" id="{274349D8-CBC1-2B25-35B1-D30E4C1366D0}"/>
                    </a:ext>
                  </a:extLst>
                </p:cNvPr>
                <p:cNvPicPr/>
                <p:nvPr/>
              </p:nvPicPr>
              <p:blipFill>
                <a:blip r:embed="rId173"/>
                <a:stretch>
                  <a:fillRect/>
                </a:stretch>
              </p:blipFill>
              <p:spPr>
                <a:xfrm>
                  <a:off x="8348814" y="3894596"/>
                  <a:ext cx="718920" cy="1972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E8F9A2C8-D4F4-759F-5D65-985D2D82F06F}"/>
                    </a:ext>
                  </a:extLst>
                </p14:cNvPr>
                <p14:cNvContentPartPr/>
                <p14:nvPr/>
              </p14:nvContentPartPr>
              <p14:xfrm>
                <a:off x="8944974" y="5778476"/>
                <a:ext cx="201240" cy="118800"/>
              </p14:xfrm>
            </p:contentPart>
          </mc:Choice>
          <mc:Fallback xmlns="">
            <p:pic>
              <p:nvPicPr>
                <p:cNvPr id="106" name="Ink 105">
                  <a:extLst>
                    <a:ext uri="{FF2B5EF4-FFF2-40B4-BE49-F238E27FC236}">
                      <a16:creationId xmlns:a16="http://schemas.microsoft.com/office/drawing/2014/main" id="{E8F9A2C8-D4F4-759F-5D65-985D2D82F06F}"/>
                    </a:ext>
                  </a:extLst>
                </p:cNvPr>
                <p:cNvPicPr/>
                <p:nvPr/>
              </p:nvPicPr>
              <p:blipFill>
                <a:blip r:embed="rId175"/>
                <a:stretch>
                  <a:fillRect/>
                </a:stretch>
              </p:blipFill>
              <p:spPr>
                <a:xfrm>
                  <a:off x="8936334" y="5769476"/>
                  <a:ext cx="218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8CC08567-63D1-1C6B-6DAF-6FA3465DA0EA}"/>
                    </a:ext>
                  </a:extLst>
                </p14:cNvPr>
                <p14:cNvContentPartPr/>
                <p14:nvPr/>
              </p14:nvContentPartPr>
              <p14:xfrm>
                <a:off x="11021814" y="4708196"/>
                <a:ext cx="315000" cy="2055960"/>
              </p14:xfrm>
            </p:contentPart>
          </mc:Choice>
          <mc:Fallback xmlns="">
            <p:pic>
              <p:nvPicPr>
                <p:cNvPr id="108" name="Ink 107">
                  <a:extLst>
                    <a:ext uri="{FF2B5EF4-FFF2-40B4-BE49-F238E27FC236}">
                      <a16:creationId xmlns:a16="http://schemas.microsoft.com/office/drawing/2014/main" id="{8CC08567-63D1-1C6B-6DAF-6FA3465DA0EA}"/>
                    </a:ext>
                  </a:extLst>
                </p:cNvPr>
                <p:cNvPicPr/>
                <p:nvPr/>
              </p:nvPicPr>
              <p:blipFill>
                <a:blip r:embed="rId177"/>
                <a:stretch>
                  <a:fillRect/>
                </a:stretch>
              </p:blipFill>
              <p:spPr>
                <a:xfrm>
                  <a:off x="11013174" y="4699196"/>
                  <a:ext cx="332640" cy="2073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7BF7BFC3-9D4D-FDAE-C670-2C63FFF24FE4}"/>
                    </a:ext>
                  </a:extLst>
                </p14:cNvPr>
                <p14:cNvContentPartPr/>
                <p14:nvPr/>
              </p14:nvContentPartPr>
              <p14:xfrm>
                <a:off x="11445894" y="5367356"/>
                <a:ext cx="275040" cy="287280"/>
              </p14:xfrm>
            </p:contentPart>
          </mc:Choice>
          <mc:Fallback xmlns="">
            <p:pic>
              <p:nvPicPr>
                <p:cNvPr id="109" name="Ink 108">
                  <a:extLst>
                    <a:ext uri="{FF2B5EF4-FFF2-40B4-BE49-F238E27FC236}">
                      <a16:creationId xmlns:a16="http://schemas.microsoft.com/office/drawing/2014/main" id="{7BF7BFC3-9D4D-FDAE-C670-2C63FFF24FE4}"/>
                    </a:ext>
                  </a:extLst>
                </p:cNvPr>
                <p:cNvPicPr/>
                <p:nvPr/>
              </p:nvPicPr>
              <p:blipFill>
                <a:blip r:embed="rId179"/>
                <a:stretch>
                  <a:fillRect/>
                </a:stretch>
              </p:blipFill>
              <p:spPr>
                <a:xfrm>
                  <a:off x="11436894" y="5358716"/>
                  <a:ext cx="2926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0B7EC795-BEFB-FE3F-07F6-112CB652962C}"/>
                    </a:ext>
                  </a:extLst>
                </p14:cNvPr>
                <p14:cNvContentPartPr/>
                <p14:nvPr/>
              </p14:nvContentPartPr>
              <p14:xfrm>
                <a:off x="11739654" y="5381756"/>
                <a:ext cx="171360" cy="239040"/>
              </p14:xfrm>
            </p:contentPart>
          </mc:Choice>
          <mc:Fallback xmlns="">
            <p:pic>
              <p:nvPicPr>
                <p:cNvPr id="110" name="Ink 109">
                  <a:extLst>
                    <a:ext uri="{FF2B5EF4-FFF2-40B4-BE49-F238E27FC236}">
                      <a16:creationId xmlns:a16="http://schemas.microsoft.com/office/drawing/2014/main" id="{0B7EC795-BEFB-FE3F-07F6-112CB652962C}"/>
                    </a:ext>
                  </a:extLst>
                </p:cNvPr>
                <p:cNvPicPr/>
                <p:nvPr/>
              </p:nvPicPr>
              <p:blipFill>
                <a:blip r:embed="rId181"/>
                <a:stretch>
                  <a:fillRect/>
                </a:stretch>
              </p:blipFill>
              <p:spPr>
                <a:xfrm>
                  <a:off x="11731014" y="5373116"/>
                  <a:ext cx="189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Ink 110">
                  <a:extLst>
                    <a:ext uri="{FF2B5EF4-FFF2-40B4-BE49-F238E27FC236}">
                      <a16:creationId xmlns:a16="http://schemas.microsoft.com/office/drawing/2014/main" id="{09414759-C79E-8048-0299-81138523B8FF}"/>
                    </a:ext>
                  </a:extLst>
                </p14:cNvPr>
                <p14:cNvContentPartPr/>
                <p14:nvPr/>
              </p14:nvContentPartPr>
              <p14:xfrm>
                <a:off x="11925774" y="5316236"/>
                <a:ext cx="119160" cy="305280"/>
              </p14:xfrm>
            </p:contentPart>
          </mc:Choice>
          <mc:Fallback xmlns="">
            <p:pic>
              <p:nvPicPr>
                <p:cNvPr id="111" name="Ink 110">
                  <a:extLst>
                    <a:ext uri="{FF2B5EF4-FFF2-40B4-BE49-F238E27FC236}">
                      <a16:creationId xmlns:a16="http://schemas.microsoft.com/office/drawing/2014/main" id="{09414759-C79E-8048-0299-81138523B8FF}"/>
                    </a:ext>
                  </a:extLst>
                </p:cNvPr>
                <p:cNvPicPr/>
                <p:nvPr/>
              </p:nvPicPr>
              <p:blipFill>
                <a:blip r:embed="rId183"/>
                <a:stretch>
                  <a:fillRect/>
                </a:stretch>
              </p:blipFill>
              <p:spPr>
                <a:xfrm>
                  <a:off x="11916774" y="5307236"/>
                  <a:ext cx="1368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2" name="Ink 111">
                  <a:extLst>
                    <a:ext uri="{FF2B5EF4-FFF2-40B4-BE49-F238E27FC236}">
                      <a16:creationId xmlns:a16="http://schemas.microsoft.com/office/drawing/2014/main" id="{38E27107-423C-ED85-F003-1AD604B6F999}"/>
                    </a:ext>
                  </a:extLst>
                </p14:cNvPr>
                <p14:cNvContentPartPr/>
                <p14:nvPr/>
              </p14:nvContentPartPr>
              <p14:xfrm>
                <a:off x="11445894" y="5801516"/>
                <a:ext cx="307440" cy="254160"/>
              </p14:xfrm>
            </p:contentPart>
          </mc:Choice>
          <mc:Fallback xmlns="">
            <p:pic>
              <p:nvPicPr>
                <p:cNvPr id="112" name="Ink 111">
                  <a:extLst>
                    <a:ext uri="{FF2B5EF4-FFF2-40B4-BE49-F238E27FC236}">
                      <a16:creationId xmlns:a16="http://schemas.microsoft.com/office/drawing/2014/main" id="{38E27107-423C-ED85-F003-1AD604B6F999}"/>
                    </a:ext>
                  </a:extLst>
                </p:cNvPr>
                <p:cNvPicPr/>
                <p:nvPr/>
              </p:nvPicPr>
              <p:blipFill>
                <a:blip r:embed="rId185"/>
                <a:stretch>
                  <a:fillRect/>
                </a:stretch>
              </p:blipFill>
              <p:spPr>
                <a:xfrm>
                  <a:off x="11436894" y="5792516"/>
                  <a:ext cx="3250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B2C378C4-722E-4BE3-E9B7-55D6B3657D2A}"/>
                    </a:ext>
                  </a:extLst>
                </p14:cNvPr>
                <p14:cNvContentPartPr/>
                <p14:nvPr/>
              </p14:nvContentPartPr>
              <p14:xfrm>
                <a:off x="11777814" y="5758676"/>
                <a:ext cx="142200" cy="296280"/>
              </p14:xfrm>
            </p:contentPart>
          </mc:Choice>
          <mc:Fallback xmlns="">
            <p:pic>
              <p:nvPicPr>
                <p:cNvPr id="113" name="Ink 112">
                  <a:extLst>
                    <a:ext uri="{FF2B5EF4-FFF2-40B4-BE49-F238E27FC236}">
                      <a16:creationId xmlns:a16="http://schemas.microsoft.com/office/drawing/2014/main" id="{B2C378C4-722E-4BE3-E9B7-55D6B3657D2A}"/>
                    </a:ext>
                  </a:extLst>
                </p:cNvPr>
                <p:cNvPicPr/>
                <p:nvPr/>
              </p:nvPicPr>
              <p:blipFill>
                <a:blip r:embed="rId187"/>
                <a:stretch>
                  <a:fillRect/>
                </a:stretch>
              </p:blipFill>
              <p:spPr>
                <a:xfrm>
                  <a:off x="11769174" y="5750036"/>
                  <a:ext cx="1598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70FD8CFF-66E5-507D-7BD4-D7016BEC1A54}"/>
                    </a:ext>
                  </a:extLst>
                </p14:cNvPr>
                <p14:cNvContentPartPr/>
                <p14:nvPr/>
              </p14:nvContentPartPr>
              <p14:xfrm>
                <a:off x="11782494" y="5938316"/>
                <a:ext cx="165600" cy="9720"/>
              </p14:xfrm>
            </p:contentPart>
          </mc:Choice>
          <mc:Fallback xmlns="">
            <p:pic>
              <p:nvPicPr>
                <p:cNvPr id="114" name="Ink 113">
                  <a:extLst>
                    <a:ext uri="{FF2B5EF4-FFF2-40B4-BE49-F238E27FC236}">
                      <a16:creationId xmlns:a16="http://schemas.microsoft.com/office/drawing/2014/main" id="{70FD8CFF-66E5-507D-7BD4-D7016BEC1A54}"/>
                    </a:ext>
                  </a:extLst>
                </p:cNvPr>
                <p:cNvPicPr/>
                <p:nvPr/>
              </p:nvPicPr>
              <p:blipFill>
                <a:blip r:embed="rId189"/>
                <a:stretch>
                  <a:fillRect/>
                </a:stretch>
              </p:blipFill>
              <p:spPr>
                <a:xfrm>
                  <a:off x="11773854" y="5929316"/>
                  <a:ext cx="183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73BDAAA4-2C1C-3B93-F213-0B1344A053E5}"/>
                    </a:ext>
                  </a:extLst>
                </p14:cNvPr>
                <p14:cNvContentPartPr/>
                <p14:nvPr/>
              </p14:nvContentPartPr>
              <p14:xfrm>
                <a:off x="1479654" y="3653036"/>
                <a:ext cx="1032480" cy="852840"/>
              </p14:xfrm>
            </p:contentPart>
          </mc:Choice>
          <mc:Fallback xmlns="">
            <p:pic>
              <p:nvPicPr>
                <p:cNvPr id="116" name="Ink 115">
                  <a:extLst>
                    <a:ext uri="{FF2B5EF4-FFF2-40B4-BE49-F238E27FC236}">
                      <a16:creationId xmlns:a16="http://schemas.microsoft.com/office/drawing/2014/main" id="{73BDAAA4-2C1C-3B93-F213-0B1344A053E5}"/>
                    </a:ext>
                  </a:extLst>
                </p:cNvPr>
                <p:cNvPicPr/>
                <p:nvPr/>
              </p:nvPicPr>
              <p:blipFill>
                <a:blip r:embed="rId191"/>
                <a:stretch>
                  <a:fillRect/>
                </a:stretch>
              </p:blipFill>
              <p:spPr>
                <a:xfrm>
                  <a:off x="1471014" y="3644036"/>
                  <a:ext cx="105012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9F43230F-2562-422C-F7A3-00D9578506D8}"/>
                    </a:ext>
                  </a:extLst>
                </p14:cNvPr>
                <p14:cNvContentPartPr/>
                <p14:nvPr/>
              </p14:nvContentPartPr>
              <p14:xfrm>
                <a:off x="1539774" y="3583916"/>
                <a:ext cx="712080" cy="1209600"/>
              </p14:xfrm>
            </p:contentPart>
          </mc:Choice>
          <mc:Fallback xmlns="">
            <p:pic>
              <p:nvPicPr>
                <p:cNvPr id="117" name="Ink 116">
                  <a:extLst>
                    <a:ext uri="{FF2B5EF4-FFF2-40B4-BE49-F238E27FC236}">
                      <a16:creationId xmlns:a16="http://schemas.microsoft.com/office/drawing/2014/main" id="{9F43230F-2562-422C-F7A3-00D9578506D8}"/>
                    </a:ext>
                  </a:extLst>
                </p:cNvPr>
                <p:cNvPicPr/>
                <p:nvPr/>
              </p:nvPicPr>
              <p:blipFill>
                <a:blip r:embed="rId193"/>
                <a:stretch>
                  <a:fillRect/>
                </a:stretch>
              </p:blipFill>
              <p:spPr>
                <a:xfrm>
                  <a:off x="1531134" y="3575276"/>
                  <a:ext cx="72972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5F9FFDCD-78F6-5F92-6BC1-9120FE50C9A5}"/>
                    </a:ext>
                  </a:extLst>
                </p14:cNvPr>
                <p14:cNvContentPartPr/>
                <p14:nvPr/>
              </p14:nvContentPartPr>
              <p14:xfrm>
                <a:off x="3332934" y="3486356"/>
                <a:ext cx="821520" cy="696240"/>
              </p14:xfrm>
            </p:contentPart>
          </mc:Choice>
          <mc:Fallback xmlns="">
            <p:pic>
              <p:nvPicPr>
                <p:cNvPr id="118" name="Ink 117">
                  <a:extLst>
                    <a:ext uri="{FF2B5EF4-FFF2-40B4-BE49-F238E27FC236}">
                      <a16:creationId xmlns:a16="http://schemas.microsoft.com/office/drawing/2014/main" id="{5F9FFDCD-78F6-5F92-6BC1-9120FE50C9A5}"/>
                    </a:ext>
                  </a:extLst>
                </p:cNvPr>
                <p:cNvPicPr/>
                <p:nvPr/>
              </p:nvPicPr>
              <p:blipFill>
                <a:blip r:embed="rId195"/>
                <a:stretch>
                  <a:fillRect/>
                </a:stretch>
              </p:blipFill>
              <p:spPr>
                <a:xfrm>
                  <a:off x="3323934" y="3477356"/>
                  <a:ext cx="83916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911F3674-9300-D5D3-6B9D-4FFF7D08DDF0}"/>
                    </a:ext>
                  </a:extLst>
                </p14:cNvPr>
                <p14:cNvContentPartPr/>
                <p14:nvPr/>
              </p14:nvContentPartPr>
              <p14:xfrm>
                <a:off x="3350214" y="3479516"/>
                <a:ext cx="612720" cy="866880"/>
              </p14:xfrm>
            </p:contentPart>
          </mc:Choice>
          <mc:Fallback xmlns="">
            <p:pic>
              <p:nvPicPr>
                <p:cNvPr id="119" name="Ink 118">
                  <a:extLst>
                    <a:ext uri="{FF2B5EF4-FFF2-40B4-BE49-F238E27FC236}">
                      <a16:creationId xmlns:a16="http://schemas.microsoft.com/office/drawing/2014/main" id="{911F3674-9300-D5D3-6B9D-4FFF7D08DDF0}"/>
                    </a:ext>
                  </a:extLst>
                </p:cNvPr>
                <p:cNvPicPr/>
                <p:nvPr/>
              </p:nvPicPr>
              <p:blipFill>
                <a:blip r:embed="rId197"/>
                <a:stretch>
                  <a:fillRect/>
                </a:stretch>
              </p:blipFill>
              <p:spPr>
                <a:xfrm>
                  <a:off x="3341574" y="3470876"/>
                  <a:ext cx="6303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6D85B665-1FC5-FEE7-6F40-014821A18B01}"/>
                    </a:ext>
                  </a:extLst>
                </p14:cNvPr>
                <p14:cNvContentPartPr/>
                <p14:nvPr/>
              </p14:nvContentPartPr>
              <p14:xfrm>
                <a:off x="2961414" y="5066756"/>
                <a:ext cx="774000" cy="716040"/>
              </p14:xfrm>
            </p:contentPart>
          </mc:Choice>
          <mc:Fallback xmlns="">
            <p:pic>
              <p:nvPicPr>
                <p:cNvPr id="120" name="Ink 119">
                  <a:extLst>
                    <a:ext uri="{FF2B5EF4-FFF2-40B4-BE49-F238E27FC236}">
                      <a16:creationId xmlns:a16="http://schemas.microsoft.com/office/drawing/2014/main" id="{6D85B665-1FC5-FEE7-6F40-014821A18B01}"/>
                    </a:ext>
                  </a:extLst>
                </p:cNvPr>
                <p:cNvPicPr/>
                <p:nvPr/>
              </p:nvPicPr>
              <p:blipFill>
                <a:blip r:embed="rId199"/>
                <a:stretch>
                  <a:fillRect/>
                </a:stretch>
              </p:blipFill>
              <p:spPr>
                <a:xfrm>
                  <a:off x="2952774" y="5058116"/>
                  <a:ext cx="79164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Ink 120">
                  <a:extLst>
                    <a:ext uri="{FF2B5EF4-FFF2-40B4-BE49-F238E27FC236}">
                      <a16:creationId xmlns:a16="http://schemas.microsoft.com/office/drawing/2014/main" id="{056458AA-C3E0-4EBA-B042-847F8FD9ED0B}"/>
                    </a:ext>
                  </a:extLst>
                </p14:cNvPr>
                <p14:cNvContentPartPr/>
                <p14:nvPr/>
              </p14:nvContentPartPr>
              <p14:xfrm>
                <a:off x="2933694" y="5082596"/>
                <a:ext cx="567000" cy="922320"/>
              </p14:xfrm>
            </p:contentPart>
          </mc:Choice>
          <mc:Fallback xmlns="">
            <p:pic>
              <p:nvPicPr>
                <p:cNvPr id="121" name="Ink 120">
                  <a:extLst>
                    <a:ext uri="{FF2B5EF4-FFF2-40B4-BE49-F238E27FC236}">
                      <a16:creationId xmlns:a16="http://schemas.microsoft.com/office/drawing/2014/main" id="{056458AA-C3E0-4EBA-B042-847F8FD9ED0B}"/>
                    </a:ext>
                  </a:extLst>
                </p:cNvPr>
                <p:cNvPicPr/>
                <p:nvPr/>
              </p:nvPicPr>
              <p:blipFill>
                <a:blip r:embed="rId201"/>
                <a:stretch>
                  <a:fillRect/>
                </a:stretch>
              </p:blipFill>
              <p:spPr>
                <a:xfrm>
                  <a:off x="2924694" y="5073596"/>
                  <a:ext cx="58464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2" name="Ink 121">
                  <a:extLst>
                    <a:ext uri="{FF2B5EF4-FFF2-40B4-BE49-F238E27FC236}">
                      <a16:creationId xmlns:a16="http://schemas.microsoft.com/office/drawing/2014/main" id="{78412E91-FADB-45E9-C871-29BEC73D7E8C}"/>
                    </a:ext>
                  </a:extLst>
                </p14:cNvPr>
                <p14:cNvContentPartPr/>
                <p14:nvPr/>
              </p14:nvContentPartPr>
              <p14:xfrm>
                <a:off x="1701054" y="5442956"/>
                <a:ext cx="881640" cy="637560"/>
              </p14:xfrm>
            </p:contentPart>
          </mc:Choice>
          <mc:Fallback xmlns="">
            <p:pic>
              <p:nvPicPr>
                <p:cNvPr id="122" name="Ink 121">
                  <a:extLst>
                    <a:ext uri="{FF2B5EF4-FFF2-40B4-BE49-F238E27FC236}">
                      <a16:creationId xmlns:a16="http://schemas.microsoft.com/office/drawing/2014/main" id="{78412E91-FADB-45E9-C871-29BEC73D7E8C}"/>
                    </a:ext>
                  </a:extLst>
                </p:cNvPr>
                <p:cNvPicPr/>
                <p:nvPr/>
              </p:nvPicPr>
              <p:blipFill>
                <a:blip r:embed="rId203"/>
                <a:stretch>
                  <a:fillRect/>
                </a:stretch>
              </p:blipFill>
              <p:spPr>
                <a:xfrm>
                  <a:off x="1692054" y="5434316"/>
                  <a:ext cx="89928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3" name="Ink 122">
                  <a:extLst>
                    <a:ext uri="{FF2B5EF4-FFF2-40B4-BE49-F238E27FC236}">
                      <a16:creationId xmlns:a16="http://schemas.microsoft.com/office/drawing/2014/main" id="{856DD801-9102-4788-50E6-FC5046ED8F1F}"/>
                    </a:ext>
                  </a:extLst>
                </p14:cNvPr>
                <p14:cNvContentPartPr/>
                <p14:nvPr/>
              </p14:nvContentPartPr>
              <p14:xfrm>
                <a:off x="1521054" y="5206436"/>
                <a:ext cx="868320" cy="1110240"/>
              </p14:xfrm>
            </p:contentPart>
          </mc:Choice>
          <mc:Fallback xmlns="">
            <p:pic>
              <p:nvPicPr>
                <p:cNvPr id="123" name="Ink 122">
                  <a:extLst>
                    <a:ext uri="{FF2B5EF4-FFF2-40B4-BE49-F238E27FC236}">
                      <a16:creationId xmlns:a16="http://schemas.microsoft.com/office/drawing/2014/main" id="{856DD801-9102-4788-50E6-FC5046ED8F1F}"/>
                    </a:ext>
                  </a:extLst>
                </p:cNvPr>
                <p:cNvPicPr/>
                <p:nvPr/>
              </p:nvPicPr>
              <p:blipFill>
                <a:blip r:embed="rId205"/>
                <a:stretch>
                  <a:fillRect/>
                </a:stretch>
              </p:blipFill>
              <p:spPr>
                <a:xfrm>
                  <a:off x="1512054" y="5197796"/>
                  <a:ext cx="885960" cy="1127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Ink 123">
                  <a:extLst>
                    <a:ext uri="{FF2B5EF4-FFF2-40B4-BE49-F238E27FC236}">
                      <a16:creationId xmlns:a16="http://schemas.microsoft.com/office/drawing/2014/main" id="{5B2ADD3A-2818-C42F-92EE-4834D4BE68E2}"/>
                    </a:ext>
                  </a:extLst>
                </p14:cNvPr>
                <p14:cNvContentPartPr/>
                <p14:nvPr/>
              </p14:nvContentPartPr>
              <p14:xfrm>
                <a:off x="1185894" y="5410916"/>
                <a:ext cx="698760" cy="789840"/>
              </p14:xfrm>
            </p:contentPart>
          </mc:Choice>
          <mc:Fallback xmlns="">
            <p:pic>
              <p:nvPicPr>
                <p:cNvPr id="124" name="Ink 123">
                  <a:extLst>
                    <a:ext uri="{FF2B5EF4-FFF2-40B4-BE49-F238E27FC236}">
                      <a16:creationId xmlns:a16="http://schemas.microsoft.com/office/drawing/2014/main" id="{5B2ADD3A-2818-C42F-92EE-4834D4BE68E2}"/>
                    </a:ext>
                  </a:extLst>
                </p:cNvPr>
                <p:cNvPicPr/>
                <p:nvPr/>
              </p:nvPicPr>
              <p:blipFill>
                <a:blip r:embed="rId207"/>
                <a:stretch>
                  <a:fillRect/>
                </a:stretch>
              </p:blipFill>
              <p:spPr>
                <a:xfrm>
                  <a:off x="1177254" y="5401916"/>
                  <a:ext cx="716400" cy="807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Ink 124">
                  <a:extLst>
                    <a:ext uri="{FF2B5EF4-FFF2-40B4-BE49-F238E27FC236}">
                      <a16:creationId xmlns:a16="http://schemas.microsoft.com/office/drawing/2014/main" id="{EA876150-BD37-860C-B19D-7B4725D2D2ED}"/>
                    </a:ext>
                  </a:extLst>
                </p14:cNvPr>
                <p14:cNvContentPartPr/>
                <p14:nvPr/>
              </p14:nvContentPartPr>
              <p14:xfrm>
                <a:off x="888894" y="5564276"/>
                <a:ext cx="831960" cy="1123200"/>
              </p14:xfrm>
            </p:contentPart>
          </mc:Choice>
          <mc:Fallback xmlns="">
            <p:pic>
              <p:nvPicPr>
                <p:cNvPr id="125" name="Ink 124">
                  <a:extLst>
                    <a:ext uri="{FF2B5EF4-FFF2-40B4-BE49-F238E27FC236}">
                      <a16:creationId xmlns:a16="http://schemas.microsoft.com/office/drawing/2014/main" id="{EA876150-BD37-860C-B19D-7B4725D2D2ED}"/>
                    </a:ext>
                  </a:extLst>
                </p:cNvPr>
                <p:cNvPicPr/>
                <p:nvPr/>
              </p:nvPicPr>
              <p:blipFill>
                <a:blip r:embed="rId209"/>
                <a:stretch>
                  <a:fillRect/>
                </a:stretch>
              </p:blipFill>
              <p:spPr>
                <a:xfrm>
                  <a:off x="880254" y="5555276"/>
                  <a:ext cx="849600" cy="1140840"/>
                </a:xfrm>
                <a:prstGeom prst="rect">
                  <a:avLst/>
                </a:prstGeom>
              </p:spPr>
            </p:pic>
          </mc:Fallback>
        </mc:AlternateContent>
      </p:grpSp>
    </p:spTree>
    <p:extLst>
      <p:ext uri="{BB962C8B-B14F-4D97-AF65-F5344CB8AC3E}">
        <p14:creationId xmlns:p14="http://schemas.microsoft.com/office/powerpoint/2010/main" val="428740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5466" y="2210222"/>
            <a:ext cx="7876566" cy="1107707"/>
          </a:xfrm>
          <a:prstGeom prst="rect">
            <a:avLst/>
          </a:prstGeom>
          <a:noFill/>
        </p:spPr>
        <p:txBody>
          <a:bodyPr wrap="square" rtlCol="0">
            <a:spAutoFit/>
          </a:bodyPr>
          <a:lstStyle/>
          <a:p>
            <a:r>
              <a:rPr lang="en-US" sz="6598"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2227" y="-54510"/>
            <a:ext cx="1576598" cy="1557213"/>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7F7A79EB-4D84-9530-C78D-8DD2E0F1052B}"/>
                  </a:ext>
                </a:extLst>
              </p14:cNvPr>
              <p14:cNvContentPartPr/>
              <p14:nvPr/>
            </p14:nvContentPartPr>
            <p14:xfrm>
              <a:off x="844560" y="641520"/>
              <a:ext cx="10699560" cy="6070680"/>
            </p14:xfrm>
          </p:contentPart>
        </mc:Choice>
        <mc:Fallback xmlns="">
          <p:pic>
            <p:nvPicPr>
              <p:cNvPr id="13" name="Ink 12">
                <a:extLst>
                  <a:ext uri="{FF2B5EF4-FFF2-40B4-BE49-F238E27FC236}">
                    <a16:creationId xmlns:a16="http://schemas.microsoft.com/office/drawing/2014/main" id="{7F7A79EB-4D84-9530-C78D-8DD2E0F1052B}"/>
                  </a:ext>
                </a:extLst>
              </p:cNvPr>
              <p:cNvPicPr/>
              <p:nvPr/>
            </p:nvPicPr>
            <p:blipFill>
              <a:blip r:embed="rId3"/>
              <a:stretch>
                <a:fillRect/>
              </a:stretch>
            </p:blipFill>
            <p:spPr>
              <a:xfrm>
                <a:off x="835200" y="632160"/>
                <a:ext cx="10718280" cy="6089400"/>
              </a:xfrm>
              <a:prstGeom prst="rect">
                <a:avLst/>
              </a:prstGeom>
            </p:spPr>
          </p:pic>
        </mc:Fallback>
      </mc:AlternateContent>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576E7F1A-B33F-5DA3-A3D1-88ED1CB51F85}"/>
                  </a:ext>
                </a:extLst>
              </p14:cNvPr>
              <p14:cNvContentPartPr/>
              <p14:nvPr/>
            </p14:nvContentPartPr>
            <p14:xfrm>
              <a:off x="19080" y="628560"/>
              <a:ext cx="11886840" cy="6058440"/>
            </p14:xfrm>
          </p:contentPart>
        </mc:Choice>
        <mc:Fallback xmlns="">
          <p:pic>
            <p:nvPicPr>
              <p:cNvPr id="24" name="Ink 23">
                <a:extLst>
                  <a:ext uri="{FF2B5EF4-FFF2-40B4-BE49-F238E27FC236}">
                    <a16:creationId xmlns:a16="http://schemas.microsoft.com/office/drawing/2014/main" id="{576E7F1A-B33F-5DA3-A3D1-88ED1CB51F85}"/>
                  </a:ext>
                </a:extLst>
              </p:cNvPr>
              <p:cNvPicPr/>
              <p:nvPr/>
            </p:nvPicPr>
            <p:blipFill>
              <a:blip r:embed="rId3"/>
              <a:stretch>
                <a:fillRect/>
              </a:stretch>
            </p:blipFill>
            <p:spPr>
              <a:xfrm>
                <a:off x="9720" y="619200"/>
                <a:ext cx="11905560" cy="6077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8AB5754B-8A66-9E4F-2A16-C16C5A109D70}"/>
                  </a:ext>
                </a:extLst>
              </p14:cNvPr>
              <p14:cNvContentPartPr/>
              <p14:nvPr/>
            </p14:nvContentPartPr>
            <p14:xfrm>
              <a:off x="6480" y="1238400"/>
              <a:ext cx="12121920" cy="4330800"/>
            </p14:xfrm>
          </p:contentPart>
        </mc:Choice>
        <mc:Fallback xmlns="">
          <p:pic>
            <p:nvPicPr>
              <p:cNvPr id="25" name="Ink 24">
                <a:extLst>
                  <a:ext uri="{FF2B5EF4-FFF2-40B4-BE49-F238E27FC236}">
                    <a16:creationId xmlns:a16="http://schemas.microsoft.com/office/drawing/2014/main" id="{8AB5754B-8A66-9E4F-2A16-C16C5A109D70}"/>
                  </a:ext>
                </a:extLst>
              </p:cNvPr>
              <p:cNvPicPr/>
              <p:nvPr/>
            </p:nvPicPr>
            <p:blipFill>
              <a:blip r:embed="rId5"/>
              <a:stretch>
                <a:fillRect/>
              </a:stretch>
            </p:blipFill>
            <p:spPr>
              <a:xfrm>
                <a:off x="-2880" y="1229040"/>
                <a:ext cx="12140640" cy="4349520"/>
              </a:xfrm>
              <a:prstGeom prst="rect">
                <a:avLst/>
              </a:prstGeom>
            </p:spPr>
          </p:pic>
        </mc:Fallback>
      </mc:AlternateContent>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D14F114-B271-A938-09F3-1B45749D61D7}"/>
                  </a:ext>
                </a:extLst>
              </p14:cNvPr>
              <p14:cNvContentPartPr/>
              <p14:nvPr/>
            </p14:nvContentPartPr>
            <p14:xfrm>
              <a:off x="368280" y="1994040"/>
              <a:ext cx="11537640" cy="3905640"/>
            </p14:xfrm>
          </p:contentPart>
        </mc:Choice>
        <mc:Fallback xmlns="">
          <p:pic>
            <p:nvPicPr>
              <p:cNvPr id="5" name="Ink 4">
                <a:extLst>
                  <a:ext uri="{FF2B5EF4-FFF2-40B4-BE49-F238E27FC236}">
                    <a16:creationId xmlns:a16="http://schemas.microsoft.com/office/drawing/2014/main" id="{9D14F114-B271-A938-09F3-1B45749D61D7}"/>
                  </a:ext>
                </a:extLst>
              </p:cNvPr>
              <p:cNvPicPr/>
              <p:nvPr/>
            </p:nvPicPr>
            <p:blipFill>
              <a:blip r:embed="rId3"/>
              <a:stretch>
                <a:fillRect/>
              </a:stretch>
            </p:blipFill>
            <p:spPr>
              <a:xfrm>
                <a:off x="358920" y="1984680"/>
                <a:ext cx="11556360" cy="392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4325D08-2A97-20D6-793E-9CF2EC17381D}"/>
                  </a:ext>
                </a:extLst>
              </p14:cNvPr>
              <p14:cNvContentPartPr/>
              <p14:nvPr/>
            </p14:nvContentPartPr>
            <p14:xfrm>
              <a:off x="4603680" y="2584440"/>
              <a:ext cx="5803920" cy="4038840"/>
            </p14:xfrm>
          </p:contentPart>
        </mc:Choice>
        <mc:Fallback xmlns="">
          <p:pic>
            <p:nvPicPr>
              <p:cNvPr id="10" name="Ink 9">
                <a:extLst>
                  <a:ext uri="{FF2B5EF4-FFF2-40B4-BE49-F238E27FC236}">
                    <a16:creationId xmlns:a16="http://schemas.microsoft.com/office/drawing/2014/main" id="{F4325D08-2A97-20D6-793E-9CF2EC17381D}"/>
                  </a:ext>
                </a:extLst>
              </p:cNvPr>
              <p:cNvPicPr/>
              <p:nvPr/>
            </p:nvPicPr>
            <p:blipFill>
              <a:blip r:embed="rId5"/>
              <a:stretch>
                <a:fillRect/>
              </a:stretch>
            </p:blipFill>
            <p:spPr>
              <a:xfrm>
                <a:off x="4594320" y="2575080"/>
                <a:ext cx="5822640" cy="405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31611D3-B51B-6670-86B9-AF38EA4B3008}"/>
                  </a:ext>
                </a:extLst>
              </p14:cNvPr>
              <p14:cNvContentPartPr/>
              <p14:nvPr/>
            </p14:nvContentPartPr>
            <p14:xfrm>
              <a:off x="1022400" y="730080"/>
              <a:ext cx="8870760" cy="2413440"/>
            </p14:xfrm>
          </p:contentPart>
        </mc:Choice>
        <mc:Fallback xmlns="">
          <p:pic>
            <p:nvPicPr>
              <p:cNvPr id="17" name="Ink 16">
                <a:extLst>
                  <a:ext uri="{FF2B5EF4-FFF2-40B4-BE49-F238E27FC236}">
                    <a16:creationId xmlns:a16="http://schemas.microsoft.com/office/drawing/2014/main" id="{831611D3-B51B-6670-86B9-AF38EA4B3008}"/>
                  </a:ext>
                </a:extLst>
              </p:cNvPr>
              <p:cNvPicPr/>
              <p:nvPr/>
            </p:nvPicPr>
            <p:blipFill>
              <a:blip r:embed="rId7"/>
              <a:stretch>
                <a:fillRect/>
              </a:stretch>
            </p:blipFill>
            <p:spPr>
              <a:xfrm>
                <a:off x="1013040" y="720720"/>
                <a:ext cx="8889480" cy="2432160"/>
              </a:xfrm>
              <a:prstGeom prst="rect">
                <a:avLst/>
              </a:prstGeom>
            </p:spPr>
          </p:pic>
        </mc:Fallback>
      </mc:AlternateContent>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2AB86D12-8770-51EF-2AE3-72C8F2C29D7C}"/>
                  </a:ext>
                </a:extLst>
              </p14:cNvPr>
              <p14:cNvContentPartPr/>
              <p14:nvPr/>
            </p14:nvContentPartPr>
            <p14:xfrm>
              <a:off x="380880" y="533520"/>
              <a:ext cx="11245680" cy="5315040"/>
            </p14:xfrm>
          </p:contentPart>
        </mc:Choice>
        <mc:Fallback xmlns="">
          <p:pic>
            <p:nvPicPr>
              <p:cNvPr id="12" name="Ink 11">
                <a:extLst>
                  <a:ext uri="{FF2B5EF4-FFF2-40B4-BE49-F238E27FC236}">
                    <a16:creationId xmlns:a16="http://schemas.microsoft.com/office/drawing/2014/main" id="{2AB86D12-8770-51EF-2AE3-72C8F2C29D7C}"/>
                  </a:ext>
                </a:extLst>
              </p:cNvPr>
              <p:cNvPicPr/>
              <p:nvPr/>
            </p:nvPicPr>
            <p:blipFill>
              <a:blip r:embed="rId3"/>
              <a:stretch>
                <a:fillRect/>
              </a:stretch>
            </p:blipFill>
            <p:spPr>
              <a:xfrm>
                <a:off x="371520" y="524160"/>
                <a:ext cx="11264400" cy="5333760"/>
              </a:xfrm>
              <a:prstGeom prst="rect">
                <a:avLst/>
              </a:prstGeom>
            </p:spPr>
          </p:pic>
        </mc:Fallback>
      </mc:AlternateContent>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C6AC4946-BFFB-4390-891A-0472E1823928}"/>
              </a:ext>
            </a:extLst>
          </p:cNvPr>
          <p:cNvGrpSpPr/>
          <p:nvPr/>
        </p:nvGrpSpPr>
        <p:grpSpPr>
          <a:xfrm>
            <a:off x="-81666" y="2968316"/>
            <a:ext cx="8951040" cy="3597840"/>
            <a:chOff x="-81666" y="2968316"/>
            <a:chExt cx="8951040" cy="35978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07A1C84-AB00-FEF9-692B-03D2D7401793}"/>
                    </a:ext>
                  </a:extLst>
                </p14:cNvPr>
                <p14:cNvContentPartPr/>
                <p14:nvPr/>
              </p14:nvContentPartPr>
              <p14:xfrm>
                <a:off x="4817574" y="3224636"/>
                <a:ext cx="2618640" cy="862200"/>
              </p14:xfrm>
            </p:contentPart>
          </mc:Choice>
          <mc:Fallback xmlns="">
            <p:pic>
              <p:nvPicPr>
                <p:cNvPr id="3" name="Ink 2">
                  <a:extLst>
                    <a:ext uri="{FF2B5EF4-FFF2-40B4-BE49-F238E27FC236}">
                      <a16:creationId xmlns:a16="http://schemas.microsoft.com/office/drawing/2014/main" id="{607A1C84-AB00-FEF9-692B-03D2D7401793}"/>
                    </a:ext>
                  </a:extLst>
                </p:cNvPr>
                <p:cNvPicPr/>
                <p:nvPr/>
              </p:nvPicPr>
              <p:blipFill>
                <a:blip r:embed="rId6"/>
                <a:stretch>
                  <a:fillRect/>
                </a:stretch>
              </p:blipFill>
              <p:spPr>
                <a:xfrm>
                  <a:off x="4808574" y="3215996"/>
                  <a:ext cx="2636280" cy="87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DF13637-312F-35FB-2C1D-5ED6EDE6C92E}"/>
                    </a:ext>
                  </a:extLst>
                </p14:cNvPr>
                <p14:cNvContentPartPr/>
                <p14:nvPr/>
              </p14:nvContentPartPr>
              <p14:xfrm>
                <a:off x="4724694" y="2968316"/>
                <a:ext cx="2766960" cy="975240"/>
              </p14:xfrm>
            </p:contentPart>
          </mc:Choice>
          <mc:Fallback xmlns="">
            <p:pic>
              <p:nvPicPr>
                <p:cNvPr id="4" name="Ink 3">
                  <a:extLst>
                    <a:ext uri="{FF2B5EF4-FFF2-40B4-BE49-F238E27FC236}">
                      <a16:creationId xmlns:a16="http://schemas.microsoft.com/office/drawing/2014/main" id="{0DF13637-312F-35FB-2C1D-5ED6EDE6C92E}"/>
                    </a:ext>
                  </a:extLst>
                </p:cNvPr>
                <p:cNvPicPr/>
                <p:nvPr/>
              </p:nvPicPr>
              <p:blipFill>
                <a:blip r:embed="rId8"/>
                <a:stretch>
                  <a:fillRect/>
                </a:stretch>
              </p:blipFill>
              <p:spPr>
                <a:xfrm>
                  <a:off x="4715694" y="2959316"/>
                  <a:ext cx="2784600" cy="992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041F9428-C323-D6C2-97CC-A3223999353B}"/>
                    </a:ext>
                  </a:extLst>
                </p14:cNvPr>
                <p14:cNvContentPartPr/>
                <p14:nvPr/>
              </p14:nvContentPartPr>
              <p14:xfrm>
                <a:off x="5486454" y="3460436"/>
                <a:ext cx="177120" cy="218160"/>
              </p14:xfrm>
            </p:contentPart>
          </mc:Choice>
          <mc:Fallback xmlns="">
            <p:pic>
              <p:nvPicPr>
                <p:cNvPr id="5" name="Ink 4">
                  <a:extLst>
                    <a:ext uri="{FF2B5EF4-FFF2-40B4-BE49-F238E27FC236}">
                      <a16:creationId xmlns:a16="http://schemas.microsoft.com/office/drawing/2014/main" id="{041F9428-C323-D6C2-97CC-A3223999353B}"/>
                    </a:ext>
                  </a:extLst>
                </p:cNvPr>
                <p:cNvPicPr/>
                <p:nvPr/>
              </p:nvPicPr>
              <p:blipFill>
                <a:blip r:embed="rId10"/>
                <a:stretch>
                  <a:fillRect/>
                </a:stretch>
              </p:blipFill>
              <p:spPr>
                <a:xfrm>
                  <a:off x="5477814" y="3451436"/>
                  <a:ext cx="194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BB55BD48-1676-E968-E3DA-3BC3FA9BB0FB}"/>
                    </a:ext>
                  </a:extLst>
                </p14:cNvPr>
                <p14:cNvContentPartPr/>
                <p14:nvPr/>
              </p14:nvContentPartPr>
              <p14:xfrm>
                <a:off x="5817654" y="3508316"/>
                <a:ext cx="109800" cy="138600"/>
              </p14:xfrm>
            </p:contentPart>
          </mc:Choice>
          <mc:Fallback xmlns="">
            <p:pic>
              <p:nvPicPr>
                <p:cNvPr id="7" name="Ink 6">
                  <a:extLst>
                    <a:ext uri="{FF2B5EF4-FFF2-40B4-BE49-F238E27FC236}">
                      <a16:creationId xmlns:a16="http://schemas.microsoft.com/office/drawing/2014/main" id="{BB55BD48-1676-E968-E3DA-3BC3FA9BB0FB}"/>
                    </a:ext>
                  </a:extLst>
                </p:cNvPr>
                <p:cNvPicPr/>
                <p:nvPr/>
              </p:nvPicPr>
              <p:blipFill>
                <a:blip r:embed="rId12"/>
                <a:stretch>
                  <a:fillRect/>
                </a:stretch>
              </p:blipFill>
              <p:spPr>
                <a:xfrm>
                  <a:off x="5808654" y="3499676"/>
                  <a:ext cx="127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DB0CB2B8-DABA-50FB-2820-668092409570}"/>
                    </a:ext>
                  </a:extLst>
                </p14:cNvPr>
                <p14:cNvContentPartPr/>
                <p14:nvPr/>
              </p14:nvContentPartPr>
              <p14:xfrm>
                <a:off x="6059934" y="3377996"/>
                <a:ext cx="156960" cy="251280"/>
              </p14:xfrm>
            </p:contentPart>
          </mc:Choice>
          <mc:Fallback xmlns="">
            <p:pic>
              <p:nvPicPr>
                <p:cNvPr id="8" name="Ink 7">
                  <a:extLst>
                    <a:ext uri="{FF2B5EF4-FFF2-40B4-BE49-F238E27FC236}">
                      <a16:creationId xmlns:a16="http://schemas.microsoft.com/office/drawing/2014/main" id="{DB0CB2B8-DABA-50FB-2820-668092409570}"/>
                    </a:ext>
                  </a:extLst>
                </p:cNvPr>
                <p:cNvPicPr/>
                <p:nvPr/>
              </p:nvPicPr>
              <p:blipFill>
                <a:blip r:embed="rId14"/>
                <a:stretch>
                  <a:fillRect/>
                </a:stretch>
              </p:blipFill>
              <p:spPr>
                <a:xfrm>
                  <a:off x="6051294" y="3368996"/>
                  <a:ext cx="174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2874862F-7450-F433-7194-1BF45038B151}"/>
                    </a:ext>
                  </a:extLst>
                </p14:cNvPr>
                <p14:cNvContentPartPr/>
                <p14:nvPr/>
              </p14:nvContentPartPr>
              <p14:xfrm>
                <a:off x="6345054" y="3412196"/>
                <a:ext cx="133200" cy="214920"/>
              </p14:xfrm>
            </p:contentPart>
          </mc:Choice>
          <mc:Fallback xmlns="">
            <p:pic>
              <p:nvPicPr>
                <p:cNvPr id="9" name="Ink 8">
                  <a:extLst>
                    <a:ext uri="{FF2B5EF4-FFF2-40B4-BE49-F238E27FC236}">
                      <a16:creationId xmlns:a16="http://schemas.microsoft.com/office/drawing/2014/main" id="{2874862F-7450-F433-7194-1BF45038B151}"/>
                    </a:ext>
                  </a:extLst>
                </p:cNvPr>
                <p:cNvPicPr/>
                <p:nvPr/>
              </p:nvPicPr>
              <p:blipFill>
                <a:blip r:embed="rId16"/>
                <a:stretch>
                  <a:fillRect/>
                </a:stretch>
              </p:blipFill>
              <p:spPr>
                <a:xfrm>
                  <a:off x="6336054" y="3403196"/>
                  <a:ext cx="150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B402D6E2-2DC4-017A-E7CB-260D492CFA8F}"/>
                    </a:ext>
                  </a:extLst>
                </p14:cNvPr>
                <p14:cNvContentPartPr/>
                <p14:nvPr/>
              </p14:nvContentPartPr>
              <p14:xfrm>
                <a:off x="5054454" y="4484996"/>
                <a:ext cx="57600" cy="399600"/>
              </p14:xfrm>
            </p:contentPart>
          </mc:Choice>
          <mc:Fallback xmlns="">
            <p:pic>
              <p:nvPicPr>
                <p:cNvPr id="10" name="Ink 9">
                  <a:extLst>
                    <a:ext uri="{FF2B5EF4-FFF2-40B4-BE49-F238E27FC236}">
                      <a16:creationId xmlns:a16="http://schemas.microsoft.com/office/drawing/2014/main" id="{B402D6E2-2DC4-017A-E7CB-260D492CFA8F}"/>
                    </a:ext>
                  </a:extLst>
                </p:cNvPr>
                <p:cNvPicPr/>
                <p:nvPr/>
              </p:nvPicPr>
              <p:blipFill>
                <a:blip r:embed="rId18"/>
                <a:stretch>
                  <a:fillRect/>
                </a:stretch>
              </p:blipFill>
              <p:spPr>
                <a:xfrm>
                  <a:off x="5045454" y="4475996"/>
                  <a:ext cx="7524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32EC7E82-16B1-E837-A100-16517EE5F4A7}"/>
                    </a:ext>
                  </a:extLst>
                </p14:cNvPr>
                <p14:cNvContentPartPr/>
                <p14:nvPr/>
              </p14:nvContentPartPr>
              <p14:xfrm>
                <a:off x="4925574" y="4101956"/>
                <a:ext cx="3426480" cy="234360"/>
              </p14:xfrm>
            </p:contentPart>
          </mc:Choice>
          <mc:Fallback xmlns="">
            <p:pic>
              <p:nvPicPr>
                <p:cNvPr id="11" name="Ink 10">
                  <a:extLst>
                    <a:ext uri="{FF2B5EF4-FFF2-40B4-BE49-F238E27FC236}">
                      <a16:creationId xmlns:a16="http://schemas.microsoft.com/office/drawing/2014/main" id="{32EC7E82-16B1-E837-A100-16517EE5F4A7}"/>
                    </a:ext>
                  </a:extLst>
                </p:cNvPr>
                <p:cNvPicPr/>
                <p:nvPr/>
              </p:nvPicPr>
              <p:blipFill>
                <a:blip r:embed="rId20"/>
                <a:stretch>
                  <a:fillRect/>
                </a:stretch>
              </p:blipFill>
              <p:spPr>
                <a:xfrm>
                  <a:off x="4916574" y="4093316"/>
                  <a:ext cx="3444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EA22AA93-6072-EBD2-014F-34C4D4CC2AFF}"/>
                    </a:ext>
                  </a:extLst>
                </p14:cNvPr>
                <p14:cNvContentPartPr/>
                <p14:nvPr/>
              </p14:nvContentPartPr>
              <p14:xfrm>
                <a:off x="7030134" y="4746356"/>
                <a:ext cx="1839240" cy="180000"/>
              </p14:xfrm>
            </p:contentPart>
          </mc:Choice>
          <mc:Fallback xmlns="">
            <p:pic>
              <p:nvPicPr>
                <p:cNvPr id="12" name="Ink 11">
                  <a:extLst>
                    <a:ext uri="{FF2B5EF4-FFF2-40B4-BE49-F238E27FC236}">
                      <a16:creationId xmlns:a16="http://schemas.microsoft.com/office/drawing/2014/main" id="{EA22AA93-6072-EBD2-014F-34C4D4CC2AFF}"/>
                    </a:ext>
                  </a:extLst>
                </p:cNvPr>
                <p:cNvPicPr/>
                <p:nvPr/>
              </p:nvPicPr>
              <p:blipFill>
                <a:blip r:embed="rId22"/>
                <a:stretch>
                  <a:fillRect/>
                </a:stretch>
              </p:blipFill>
              <p:spPr>
                <a:xfrm>
                  <a:off x="7021134" y="4737356"/>
                  <a:ext cx="1856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AF1F7DA4-CB9E-5985-366E-7510B2F341F7}"/>
                    </a:ext>
                  </a:extLst>
                </p14:cNvPr>
                <p14:cNvContentPartPr/>
                <p14:nvPr/>
              </p14:nvContentPartPr>
              <p14:xfrm>
                <a:off x="8229294" y="4139396"/>
                <a:ext cx="144000" cy="582840"/>
              </p14:xfrm>
            </p:contentPart>
          </mc:Choice>
          <mc:Fallback xmlns="">
            <p:pic>
              <p:nvPicPr>
                <p:cNvPr id="13" name="Ink 12">
                  <a:extLst>
                    <a:ext uri="{FF2B5EF4-FFF2-40B4-BE49-F238E27FC236}">
                      <a16:creationId xmlns:a16="http://schemas.microsoft.com/office/drawing/2014/main" id="{AF1F7DA4-CB9E-5985-366E-7510B2F341F7}"/>
                    </a:ext>
                  </a:extLst>
                </p:cNvPr>
                <p:cNvPicPr/>
                <p:nvPr/>
              </p:nvPicPr>
              <p:blipFill>
                <a:blip r:embed="rId24"/>
                <a:stretch>
                  <a:fillRect/>
                </a:stretch>
              </p:blipFill>
              <p:spPr>
                <a:xfrm>
                  <a:off x="8220654" y="4130756"/>
                  <a:ext cx="16164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ECB160FC-B387-C974-2061-A85A3E0FCC3F}"/>
                    </a:ext>
                  </a:extLst>
                </p14:cNvPr>
                <p14:cNvContentPartPr/>
                <p14:nvPr/>
              </p14:nvContentPartPr>
              <p14:xfrm>
                <a:off x="5004774" y="4964876"/>
                <a:ext cx="2533320" cy="174600"/>
              </p14:xfrm>
            </p:contentPart>
          </mc:Choice>
          <mc:Fallback xmlns="">
            <p:pic>
              <p:nvPicPr>
                <p:cNvPr id="14" name="Ink 13">
                  <a:extLst>
                    <a:ext uri="{FF2B5EF4-FFF2-40B4-BE49-F238E27FC236}">
                      <a16:creationId xmlns:a16="http://schemas.microsoft.com/office/drawing/2014/main" id="{ECB160FC-B387-C974-2061-A85A3E0FCC3F}"/>
                    </a:ext>
                  </a:extLst>
                </p:cNvPr>
                <p:cNvPicPr/>
                <p:nvPr/>
              </p:nvPicPr>
              <p:blipFill>
                <a:blip r:embed="rId26"/>
                <a:stretch>
                  <a:fillRect/>
                </a:stretch>
              </p:blipFill>
              <p:spPr>
                <a:xfrm>
                  <a:off x="4995774" y="4956236"/>
                  <a:ext cx="2550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B1B2D8F9-9D67-7636-4441-455C644033AC}"/>
                    </a:ext>
                  </a:extLst>
                </p14:cNvPr>
                <p14:cNvContentPartPr/>
                <p14:nvPr/>
              </p14:nvContentPartPr>
              <p14:xfrm>
                <a:off x="5373054" y="4623596"/>
                <a:ext cx="30600" cy="156600"/>
              </p14:xfrm>
            </p:contentPart>
          </mc:Choice>
          <mc:Fallback xmlns="">
            <p:pic>
              <p:nvPicPr>
                <p:cNvPr id="15" name="Ink 14">
                  <a:extLst>
                    <a:ext uri="{FF2B5EF4-FFF2-40B4-BE49-F238E27FC236}">
                      <a16:creationId xmlns:a16="http://schemas.microsoft.com/office/drawing/2014/main" id="{B1B2D8F9-9D67-7636-4441-455C644033AC}"/>
                    </a:ext>
                  </a:extLst>
                </p:cNvPr>
                <p:cNvPicPr/>
                <p:nvPr/>
              </p:nvPicPr>
              <p:blipFill>
                <a:blip r:embed="rId28"/>
                <a:stretch>
                  <a:fillRect/>
                </a:stretch>
              </p:blipFill>
              <p:spPr>
                <a:xfrm>
                  <a:off x="5364054" y="4614956"/>
                  <a:ext cx="48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ED7C6B66-7DDC-9EBE-7F7C-17AE80D6473D}"/>
                    </a:ext>
                  </a:extLst>
                </p14:cNvPr>
                <p14:cNvContentPartPr/>
                <p14:nvPr/>
              </p14:nvContentPartPr>
              <p14:xfrm>
                <a:off x="5339214" y="4366196"/>
                <a:ext cx="363960" cy="441720"/>
              </p14:xfrm>
            </p:contentPart>
          </mc:Choice>
          <mc:Fallback xmlns="">
            <p:pic>
              <p:nvPicPr>
                <p:cNvPr id="16" name="Ink 15">
                  <a:extLst>
                    <a:ext uri="{FF2B5EF4-FFF2-40B4-BE49-F238E27FC236}">
                      <a16:creationId xmlns:a16="http://schemas.microsoft.com/office/drawing/2014/main" id="{ED7C6B66-7DDC-9EBE-7F7C-17AE80D6473D}"/>
                    </a:ext>
                  </a:extLst>
                </p:cNvPr>
                <p:cNvPicPr/>
                <p:nvPr/>
              </p:nvPicPr>
              <p:blipFill>
                <a:blip r:embed="rId30"/>
                <a:stretch>
                  <a:fillRect/>
                </a:stretch>
              </p:blipFill>
              <p:spPr>
                <a:xfrm>
                  <a:off x="5330214" y="4357196"/>
                  <a:ext cx="38160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5CA910DF-9B54-7B66-757B-F522FC4F93F6}"/>
                    </a:ext>
                  </a:extLst>
                </p14:cNvPr>
                <p14:cNvContentPartPr/>
                <p14:nvPr/>
              </p14:nvContentPartPr>
              <p14:xfrm>
                <a:off x="5761134" y="4641596"/>
                <a:ext cx="120960" cy="135000"/>
              </p14:xfrm>
            </p:contentPart>
          </mc:Choice>
          <mc:Fallback xmlns="">
            <p:pic>
              <p:nvPicPr>
                <p:cNvPr id="17" name="Ink 16">
                  <a:extLst>
                    <a:ext uri="{FF2B5EF4-FFF2-40B4-BE49-F238E27FC236}">
                      <a16:creationId xmlns:a16="http://schemas.microsoft.com/office/drawing/2014/main" id="{5CA910DF-9B54-7B66-757B-F522FC4F93F6}"/>
                    </a:ext>
                  </a:extLst>
                </p:cNvPr>
                <p:cNvPicPr/>
                <p:nvPr/>
              </p:nvPicPr>
              <p:blipFill>
                <a:blip r:embed="rId32"/>
                <a:stretch>
                  <a:fillRect/>
                </a:stretch>
              </p:blipFill>
              <p:spPr>
                <a:xfrm>
                  <a:off x="5752494" y="4632596"/>
                  <a:ext cx="138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1FDAFB99-0E61-C9EB-38F7-64A14A0418E7}"/>
                    </a:ext>
                  </a:extLst>
                </p14:cNvPr>
                <p14:cNvContentPartPr/>
                <p14:nvPr/>
              </p14:nvContentPartPr>
              <p14:xfrm>
                <a:off x="5984334" y="4604156"/>
                <a:ext cx="191880" cy="146160"/>
              </p14:xfrm>
            </p:contentPart>
          </mc:Choice>
          <mc:Fallback xmlns="">
            <p:pic>
              <p:nvPicPr>
                <p:cNvPr id="18" name="Ink 17">
                  <a:extLst>
                    <a:ext uri="{FF2B5EF4-FFF2-40B4-BE49-F238E27FC236}">
                      <a16:creationId xmlns:a16="http://schemas.microsoft.com/office/drawing/2014/main" id="{1FDAFB99-0E61-C9EB-38F7-64A14A0418E7}"/>
                    </a:ext>
                  </a:extLst>
                </p:cNvPr>
                <p:cNvPicPr/>
                <p:nvPr/>
              </p:nvPicPr>
              <p:blipFill>
                <a:blip r:embed="rId34"/>
                <a:stretch>
                  <a:fillRect/>
                </a:stretch>
              </p:blipFill>
              <p:spPr>
                <a:xfrm>
                  <a:off x="5975694" y="4595156"/>
                  <a:ext cx="209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95234E33-6607-DA9F-9258-B04FD88343DB}"/>
                    </a:ext>
                  </a:extLst>
                </p14:cNvPr>
                <p14:cNvContentPartPr/>
                <p14:nvPr/>
              </p14:nvContentPartPr>
              <p14:xfrm>
                <a:off x="6282414" y="4443956"/>
                <a:ext cx="81000" cy="235080"/>
              </p14:xfrm>
            </p:contentPart>
          </mc:Choice>
          <mc:Fallback xmlns="">
            <p:pic>
              <p:nvPicPr>
                <p:cNvPr id="19" name="Ink 18">
                  <a:extLst>
                    <a:ext uri="{FF2B5EF4-FFF2-40B4-BE49-F238E27FC236}">
                      <a16:creationId xmlns:a16="http://schemas.microsoft.com/office/drawing/2014/main" id="{95234E33-6607-DA9F-9258-B04FD88343DB}"/>
                    </a:ext>
                  </a:extLst>
                </p:cNvPr>
                <p:cNvPicPr/>
                <p:nvPr/>
              </p:nvPicPr>
              <p:blipFill>
                <a:blip r:embed="rId36"/>
                <a:stretch>
                  <a:fillRect/>
                </a:stretch>
              </p:blipFill>
              <p:spPr>
                <a:xfrm>
                  <a:off x="6273774" y="4435316"/>
                  <a:ext cx="986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74CA6407-9890-A56F-D06A-10C7C5088D8B}"/>
                    </a:ext>
                  </a:extLst>
                </p14:cNvPr>
                <p14:cNvContentPartPr/>
                <p14:nvPr/>
              </p14:nvContentPartPr>
              <p14:xfrm>
                <a:off x="6268374" y="4415876"/>
                <a:ext cx="260280" cy="273960"/>
              </p14:xfrm>
            </p:contentPart>
          </mc:Choice>
          <mc:Fallback xmlns="">
            <p:pic>
              <p:nvPicPr>
                <p:cNvPr id="20" name="Ink 19">
                  <a:extLst>
                    <a:ext uri="{FF2B5EF4-FFF2-40B4-BE49-F238E27FC236}">
                      <a16:creationId xmlns:a16="http://schemas.microsoft.com/office/drawing/2014/main" id="{74CA6407-9890-A56F-D06A-10C7C5088D8B}"/>
                    </a:ext>
                  </a:extLst>
                </p:cNvPr>
                <p:cNvPicPr/>
                <p:nvPr/>
              </p:nvPicPr>
              <p:blipFill>
                <a:blip r:embed="rId38"/>
                <a:stretch>
                  <a:fillRect/>
                </a:stretch>
              </p:blipFill>
              <p:spPr>
                <a:xfrm>
                  <a:off x="6259734" y="4406876"/>
                  <a:ext cx="2779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Ink 20">
                  <a:extLst>
                    <a:ext uri="{FF2B5EF4-FFF2-40B4-BE49-F238E27FC236}">
                      <a16:creationId xmlns:a16="http://schemas.microsoft.com/office/drawing/2014/main" id="{ECAC3EE9-2919-1A9B-CD31-6F1D709E2989}"/>
                    </a:ext>
                  </a:extLst>
                </p14:cNvPr>
                <p14:cNvContentPartPr/>
                <p14:nvPr/>
              </p14:nvContentPartPr>
              <p14:xfrm>
                <a:off x="6567894" y="4476716"/>
                <a:ext cx="627480" cy="176760"/>
              </p14:xfrm>
            </p:contentPart>
          </mc:Choice>
          <mc:Fallback xmlns="">
            <p:pic>
              <p:nvPicPr>
                <p:cNvPr id="21" name="Ink 20">
                  <a:extLst>
                    <a:ext uri="{FF2B5EF4-FFF2-40B4-BE49-F238E27FC236}">
                      <a16:creationId xmlns:a16="http://schemas.microsoft.com/office/drawing/2014/main" id="{ECAC3EE9-2919-1A9B-CD31-6F1D709E2989}"/>
                    </a:ext>
                  </a:extLst>
                </p:cNvPr>
                <p:cNvPicPr/>
                <p:nvPr/>
              </p:nvPicPr>
              <p:blipFill>
                <a:blip r:embed="rId40"/>
                <a:stretch>
                  <a:fillRect/>
                </a:stretch>
              </p:blipFill>
              <p:spPr>
                <a:xfrm>
                  <a:off x="6558894" y="4467716"/>
                  <a:ext cx="6451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Ink 21">
                  <a:extLst>
                    <a:ext uri="{FF2B5EF4-FFF2-40B4-BE49-F238E27FC236}">
                      <a16:creationId xmlns:a16="http://schemas.microsoft.com/office/drawing/2014/main" id="{FDA60BF4-564B-9B63-4FD1-4439AC47B251}"/>
                    </a:ext>
                  </a:extLst>
                </p14:cNvPr>
                <p14:cNvContentPartPr/>
                <p14:nvPr/>
              </p14:nvContentPartPr>
              <p14:xfrm>
                <a:off x="3460734" y="3769316"/>
                <a:ext cx="228600" cy="212040"/>
              </p14:xfrm>
            </p:contentPart>
          </mc:Choice>
          <mc:Fallback xmlns="">
            <p:pic>
              <p:nvPicPr>
                <p:cNvPr id="22" name="Ink 21">
                  <a:extLst>
                    <a:ext uri="{FF2B5EF4-FFF2-40B4-BE49-F238E27FC236}">
                      <a16:creationId xmlns:a16="http://schemas.microsoft.com/office/drawing/2014/main" id="{FDA60BF4-564B-9B63-4FD1-4439AC47B251}"/>
                    </a:ext>
                  </a:extLst>
                </p:cNvPr>
                <p:cNvPicPr/>
                <p:nvPr/>
              </p:nvPicPr>
              <p:blipFill>
                <a:blip r:embed="rId42"/>
                <a:stretch>
                  <a:fillRect/>
                </a:stretch>
              </p:blipFill>
              <p:spPr>
                <a:xfrm>
                  <a:off x="3451734" y="3760676"/>
                  <a:ext cx="246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Ink 22">
                  <a:extLst>
                    <a:ext uri="{FF2B5EF4-FFF2-40B4-BE49-F238E27FC236}">
                      <a16:creationId xmlns:a16="http://schemas.microsoft.com/office/drawing/2014/main" id="{F946CFC1-4A95-4A30-819F-1BD75D7979C3}"/>
                    </a:ext>
                  </a:extLst>
                </p14:cNvPr>
                <p14:cNvContentPartPr/>
                <p14:nvPr/>
              </p14:nvContentPartPr>
              <p14:xfrm>
                <a:off x="3198294" y="3594716"/>
                <a:ext cx="798840" cy="581400"/>
              </p14:xfrm>
            </p:contentPart>
          </mc:Choice>
          <mc:Fallback xmlns="">
            <p:pic>
              <p:nvPicPr>
                <p:cNvPr id="23" name="Ink 22">
                  <a:extLst>
                    <a:ext uri="{FF2B5EF4-FFF2-40B4-BE49-F238E27FC236}">
                      <a16:creationId xmlns:a16="http://schemas.microsoft.com/office/drawing/2014/main" id="{F946CFC1-4A95-4A30-819F-1BD75D7979C3}"/>
                    </a:ext>
                  </a:extLst>
                </p:cNvPr>
                <p:cNvPicPr/>
                <p:nvPr/>
              </p:nvPicPr>
              <p:blipFill>
                <a:blip r:embed="rId44"/>
                <a:stretch>
                  <a:fillRect/>
                </a:stretch>
              </p:blipFill>
              <p:spPr>
                <a:xfrm>
                  <a:off x="3189294" y="3586076"/>
                  <a:ext cx="81648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4BA7DC4D-9818-8A02-5077-3A55E6DFE903}"/>
                    </a:ext>
                  </a:extLst>
                </p14:cNvPr>
                <p14:cNvContentPartPr/>
                <p14:nvPr/>
              </p14:nvContentPartPr>
              <p14:xfrm>
                <a:off x="1743174" y="3808916"/>
                <a:ext cx="154800" cy="301320"/>
              </p14:xfrm>
            </p:contentPart>
          </mc:Choice>
          <mc:Fallback xmlns="">
            <p:pic>
              <p:nvPicPr>
                <p:cNvPr id="31" name="Ink 30">
                  <a:extLst>
                    <a:ext uri="{FF2B5EF4-FFF2-40B4-BE49-F238E27FC236}">
                      <a16:creationId xmlns:a16="http://schemas.microsoft.com/office/drawing/2014/main" id="{4BA7DC4D-9818-8A02-5077-3A55E6DFE903}"/>
                    </a:ext>
                  </a:extLst>
                </p:cNvPr>
                <p:cNvPicPr/>
                <p:nvPr/>
              </p:nvPicPr>
              <p:blipFill>
                <a:blip r:embed="rId46"/>
                <a:stretch>
                  <a:fillRect/>
                </a:stretch>
              </p:blipFill>
              <p:spPr>
                <a:xfrm>
                  <a:off x="1734534" y="3800276"/>
                  <a:ext cx="172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5897B196-3751-956C-5D88-DEAD8036284C}"/>
                    </a:ext>
                  </a:extLst>
                </p14:cNvPr>
                <p14:cNvContentPartPr/>
                <p14:nvPr/>
              </p14:nvContentPartPr>
              <p14:xfrm>
                <a:off x="2004894" y="3893516"/>
                <a:ext cx="84240" cy="151200"/>
              </p14:xfrm>
            </p:contentPart>
          </mc:Choice>
          <mc:Fallback xmlns="">
            <p:pic>
              <p:nvPicPr>
                <p:cNvPr id="32" name="Ink 31">
                  <a:extLst>
                    <a:ext uri="{FF2B5EF4-FFF2-40B4-BE49-F238E27FC236}">
                      <a16:creationId xmlns:a16="http://schemas.microsoft.com/office/drawing/2014/main" id="{5897B196-3751-956C-5D88-DEAD8036284C}"/>
                    </a:ext>
                  </a:extLst>
                </p:cNvPr>
                <p:cNvPicPr/>
                <p:nvPr/>
              </p:nvPicPr>
              <p:blipFill>
                <a:blip r:embed="rId48"/>
                <a:stretch>
                  <a:fillRect/>
                </a:stretch>
              </p:blipFill>
              <p:spPr>
                <a:xfrm>
                  <a:off x="1995894" y="3884876"/>
                  <a:ext cx="101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6579BCEA-9C9F-98B8-4243-6C97361AE30F}"/>
                    </a:ext>
                  </a:extLst>
                </p14:cNvPr>
                <p14:cNvContentPartPr/>
                <p14:nvPr/>
              </p14:nvContentPartPr>
              <p14:xfrm>
                <a:off x="2163654" y="3916556"/>
                <a:ext cx="117720" cy="111960"/>
              </p14:xfrm>
            </p:contentPart>
          </mc:Choice>
          <mc:Fallback xmlns="">
            <p:pic>
              <p:nvPicPr>
                <p:cNvPr id="33" name="Ink 32">
                  <a:extLst>
                    <a:ext uri="{FF2B5EF4-FFF2-40B4-BE49-F238E27FC236}">
                      <a16:creationId xmlns:a16="http://schemas.microsoft.com/office/drawing/2014/main" id="{6579BCEA-9C9F-98B8-4243-6C97361AE30F}"/>
                    </a:ext>
                  </a:extLst>
                </p:cNvPr>
                <p:cNvPicPr/>
                <p:nvPr/>
              </p:nvPicPr>
              <p:blipFill>
                <a:blip r:embed="rId50"/>
                <a:stretch>
                  <a:fillRect/>
                </a:stretch>
              </p:blipFill>
              <p:spPr>
                <a:xfrm>
                  <a:off x="2154654" y="3907916"/>
                  <a:ext cx="135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C4DABF70-4BF0-EC66-6783-8E6DE194F50F}"/>
                    </a:ext>
                  </a:extLst>
                </p14:cNvPr>
                <p14:cNvContentPartPr/>
                <p14:nvPr/>
              </p14:nvContentPartPr>
              <p14:xfrm>
                <a:off x="2358054" y="3895676"/>
                <a:ext cx="89640" cy="128160"/>
              </p14:xfrm>
            </p:contentPart>
          </mc:Choice>
          <mc:Fallback xmlns="">
            <p:pic>
              <p:nvPicPr>
                <p:cNvPr id="34" name="Ink 33">
                  <a:extLst>
                    <a:ext uri="{FF2B5EF4-FFF2-40B4-BE49-F238E27FC236}">
                      <a16:creationId xmlns:a16="http://schemas.microsoft.com/office/drawing/2014/main" id="{C4DABF70-4BF0-EC66-6783-8E6DE194F50F}"/>
                    </a:ext>
                  </a:extLst>
                </p:cNvPr>
                <p:cNvPicPr/>
                <p:nvPr/>
              </p:nvPicPr>
              <p:blipFill>
                <a:blip r:embed="rId52"/>
                <a:stretch>
                  <a:fillRect/>
                </a:stretch>
              </p:blipFill>
              <p:spPr>
                <a:xfrm>
                  <a:off x="2349054" y="3887036"/>
                  <a:ext cx="1072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AC9CF73F-33DB-835F-389D-FAFE84E268A9}"/>
                    </a:ext>
                  </a:extLst>
                </p14:cNvPr>
                <p14:cNvContentPartPr/>
                <p14:nvPr/>
              </p14:nvContentPartPr>
              <p14:xfrm>
                <a:off x="1435734" y="3546476"/>
                <a:ext cx="1382760" cy="779040"/>
              </p14:xfrm>
            </p:contentPart>
          </mc:Choice>
          <mc:Fallback xmlns="">
            <p:pic>
              <p:nvPicPr>
                <p:cNvPr id="35" name="Ink 34">
                  <a:extLst>
                    <a:ext uri="{FF2B5EF4-FFF2-40B4-BE49-F238E27FC236}">
                      <a16:creationId xmlns:a16="http://schemas.microsoft.com/office/drawing/2014/main" id="{AC9CF73F-33DB-835F-389D-FAFE84E268A9}"/>
                    </a:ext>
                  </a:extLst>
                </p:cNvPr>
                <p:cNvPicPr/>
                <p:nvPr/>
              </p:nvPicPr>
              <p:blipFill>
                <a:blip r:embed="rId54"/>
                <a:stretch>
                  <a:fillRect/>
                </a:stretch>
              </p:blipFill>
              <p:spPr>
                <a:xfrm>
                  <a:off x="1426734" y="3537836"/>
                  <a:ext cx="140040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CF5B1124-6F2D-3738-1391-71B70339196B}"/>
                    </a:ext>
                  </a:extLst>
                </p14:cNvPr>
                <p14:cNvContentPartPr/>
                <p14:nvPr/>
              </p14:nvContentPartPr>
              <p14:xfrm>
                <a:off x="289494" y="3574196"/>
                <a:ext cx="957600" cy="704520"/>
              </p14:xfrm>
            </p:contentPart>
          </mc:Choice>
          <mc:Fallback xmlns="">
            <p:pic>
              <p:nvPicPr>
                <p:cNvPr id="41" name="Ink 40">
                  <a:extLst>
                    <a:ext uri="{FF2B5EF4-FFF2-40B4-BE49-F238E27FC236}">
                      <a16:creationId xmlns:a16="http://schemas.microsoft.com/office/drawing/2014/main" id="{CF5B1124-6F2D-3738-1391-71B70339196B}"/>
                    </a:ext>
                  </a:extLst>
                </p:cNvPr>
                <p:cNvPicPr/>
                <p:nvPr/>
              </p:nvPicPr>
              <p:blipFill>
                <a:blip r:embed="rId56"/>
                <a:stretch>
                  <a:fillRect/>
                </a:stretch>
              </p:blipFill>
              <p:spPr>
                <a:xfrm>
                  <a:off x="280854" y="3565556"/>
                  <a:ext cx="975240" cy="722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Ink 41">
                  <a:extLst>
                    <a:ext uri="{FF2B5EF4-FFF2-40B4-BE49-F238E27FC236}">
                      <a16:creationId xmlns:a16="http://schemas.microsoft.com/office/drawing/2014/main" id="{48D84D34-F172-6898-DA5F-F1756FC0A6A6}"/>
                    </a:ext>
                  </a:extLst>
                </p14:cNvPr>
                <p14:cNvContentPartPr/>
                <p14:nvPr/>
              </p14:nvContentPartPr>
              <p14:xfrm>
                <a:off x="471294" y="3882356"/>
                <a:ext cx="139320" cy="285480"/>
              </p14:xfrm>
            </p:contentPart>
          </mc:Choice>
          <mc:Fallback xmlns="">
            <p:pic>
              <p:nvPicPr>
                <p:cNvPr id="42" name="Ink 41">
                  <a:extLst>
                    <a:ext uri="{FF2B5EF4-FFF2-40B4-BE49-F238E27FC236}">
                      <a16:creationId xmlns:a16="http://schemas.microsoft.com/office/drawing/2014/main" id="{48D84D34-F172-6898-DA5F-F1756FC0A6A6}"/>
                    </a:ext>
                  </a:extLst>
                </p:cNvPr>
                <p:cNvPicPr/>
                <p:nvPr/>
              </p:nvPicPr>
              <p:blipFill>
                <a:blip r:embed="rId58"/>
                <a:stretch>
                  <a:fillRect/>
                </a:stretch>
              </p:blipFill>
              <p:spPr>
                <a:xfrm>
                  <a:off x="462294" y="3873356"/>
                  <a:ext cx="1569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CDEAF7D9-B952-3460-3D17-2B25C968E4F3}"/>
                    </a:ext>
                  </a:extLst>
                </p14:cNvPr>
                <p14:cNvContentPartPr/>
                <p14:nvPr/>
              </p14:nvContentPartPr>
              <p14:xfrm>
                <a:off x="477774" y="3902516"/>
                <a:ext cx="392400" cy="228240"/>
              </p14:xfrm>
            </p:contentPart>
          </mc:Choice>
          <mc:Fallback xmlns="">
            <p:pic>
              <p:nvPicPr>
                <p:cNvPr id="43" name="Ink 42">
                  <a:extLst>
                    <a:ext uri="{FF2B5EF4-FFF2-40B4-BE49-F238E27FC236}">
                      <a16:creationId xmlns:a16="http://schemas.microsoft.com/office/drawing/2014/main" id="{CDEAF7D9-B952-3460-3D17-2B25C968E4F3}"/>
                    </a:ext>
                  </a:extLst>
                </p:cNvPr>
                <p:cNvPicPr/>
                <p:nvPr/>
              </p:nvPicPr>
              <p:blipFill>
                <a:blip r:embed="rId60"/>
                <a:stretch>
                  <a:fillRect/>
                </a:stretch>
              </p:blipFill>
              <p:spPr>
                <a:xfrm>
                  <a:off x="469134" y="3893876"/>
                  <a:ext cx="410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Ink 43">
                  <a:extLst>
                    <a:ext uri="{FF2B5EF4-FFF2-40B4-BE49-F238E27FC236}">
                      <a16:creationId xmlns:a16="http://schemas.microsoft.com/office/drawing/2014/main" id="{2BE4A8A1-9C3E-BDC1-3935-D387F60E4B56}"/>
                    </a:ext>
                  </a:extLst>
                </p14:cNvPr>
                <p14:cNvContentPartPr/>
                <p14:nvPr/>
              </p14:nvContentPartPr>
              <p14:xfrm>
                <a:off x="904374" y="3952196"/>
                <a:ext cx="19080" cy="157680"/>
              </p14:xfrm>
            </p:contentPart>
          </mc:Choice>
          <mc:Fallback xmlns="">
            <p:pic>
              <p:nvPicPr>
                <p:cNvPr id="44" name="Ink 43">
                  <a:extLst>
                    <a:ext uri="{FF2B5EF4-FFF2-40B4-BE49-F238E27FC236}">
                      <a16:creationId xmlns:a16="http://schemas.microsoft.com/office/drawing/2014/main" id="{2BE4A8A1-9C3E-BDC1-3935-D387F60E4B56}"/>
                    </a:ext>
                  </a:extLst>
                </p:cNvPr>
                <p:cNvPicPr/>
                <p:nvPr/>
              </p:nvPicPr>
              <p:blipFill>
                <a:blip r:embed="rId62"/>
                <a:stretch>
                  <a:fillRect/>
                </a:stretch>
              </p:blipFill>
              <p:spPr>
                <a:xfrm>
                  <a:off x="895734" y="3943556"/>
                  <a:ext cx="36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Ink 44">
                  <a:extLst>
                    <a:ext uri="{FF2B5EF4-FFF2-40B4-BE49-F238E27FC236}">
                      <a16:creationId xmlns:a16="http://schemas.microsoft.com/office/drawing/2014/main" id="{5B06CC53-C5D8-7DA0-545A-ADA4E8B759A0}"/>
                    </a:ext>
                  </a:extLst>
                </p14:cNvPr>
                <p14:cNvContentPartPr/>
                <p14:nvPr/>
              </p14:nvContentPartPr>
              <p14:xfrm>
                <a:off x="933534" y="3883436"/>
                <a:ext cx="83880" cy="217440"/>
              </p14:xfrm>
            </p:contentPart>
          </mc:Choice>
          <mc:Fallback xmlns="">
            <p:pic>
              <p:nvPicPr>
                <p:cNvPr id="45" name="Ink 44">
                  <a:extLst>
                    <a:ext uri="{FF2B5EF4-FFF2-40B4-BE49-F238E27FC236}">
                      <a16:creationId xmlns:a16="http://schemas.microsoft.com/office/drawing/2014/main" id="{5B06CC53-C5D8-7DA0-545A-ADA4E8B759A0}"/>
                    </a:ext>
                  </a:extLst>
                </p:cNvPr>
                <p:cNvPicPr/>
                <p:nvPr/>
              </p:nvPicPr>
              <p:blipFill>
                <a:blip r:embed="rId64"/>
                <a:stretch>
                  <a:fillRect/>
                </a:stretch>
              </p:blipFill>
              <p:spPr>
                <a:xfrm>
                  <a:off x="924894" y="3874796"/>
                  <a:ext cx="1015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E242B9F0-8BE3-B011-FA0F-7FB7A5CB87B1}"/>
                    </a:ext>
                  </a:extLst>
                </p14:cNvPr>
                <p14:cNvContentPartPr/>
                <p14:nvPr/>
              </p14:nvContentPartPr>
              <p14:xfrm>
                <a:off x="1051974" y="3776516"/>
                <a:ext cx="119160" cy="351360"/>
              </p14:xfrm>
            </p:contentPart>
          </mc:Choice>
          <mc:Fallback xmlns="">
            <p:pic>
              <p:nvPicPr>
                <p:cNvPr id="46" name="Ink 45">
                  <a:extLst>
                    <a:ext uri="{FF2B5EF4-FFF2-40B4-BE49-F238E27FC236}">
                      <a16:creationId xmlns:a16="http://schemas.microsoft.com/office/drawing/2014/main" id="{E242B9F0-8BE3-B011-FA0F-7FB7A5CB87B1}"/>
                    </a:ext>
                  </a:extLst>
                </p:cNvPr>
                <p:cNvPicPr/>
                <p:nvPr/>
              </p:nvPicPr>
              <p:blipFill>
                <a:blip r:embed="rId66"/>
                <a:stretch>
                  <a:fillRect/>
                </a:stretch>
              </p:blipFill>
              <p:spPr>
                <a:xfrm>
                  <a:off x="1043334" y="3767876"/>
                  <a:ext cx="1368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Ink 23">
                  <a:extLst>
                    <a:ext uri="{FF2B5EF4-FFF2-40B4-BE49-F238E27FC236}">
                      <a16:creationId xmlns:a16="http://schemas.microsoft.com/office/drawing/2014/main" id="{62A1DE07-93EA-E781-0CAE-F41BA770A020}"/>
                    </a:ext>
                  </a:extLst>
                </p14:cNvPr>
                <p14:cNvContentPartPr/>
                <p14:nvPr/>
              </p14:nvContentPartPr>
              <p14:xfrm>
                <a:off x="3284694" y="4510556"/>
                <a:ext cx="1091880" cy="728640"/>
              </p14:xfrm>
            </p:contentPart>
          </mc:Choice>
          <mc:Fallback xmlns="">
            <p:pic>
              <p:nvPicPr>
                <p:cNvPr id="24" name="Ink 23">
                  <a:extLst>
                    <a:ext uri="{FF2B5EF4-FFF2-40B4-BE49-F238E27FC236}">
                      <a16:creationId xmlns:a16="http://schemas.microsoft.com/office/drawing/2014/main" id="{62A1DE07-93EA-E781-0CAE-F41BA770A020}"/>
                    </a:ext>
                  </a:extLst>
                </p:cNvPr>
                <p:cNvPicPr/>
                <p:nvPr/>
              </p:nvPicPr>
              <p:blipFill>
                <a:blip r:embed="rId68"/>
                <a:stretch>
                  <a:fillRect/>
                </a:stretch>
              </p:blipFill>
              <p:spPr>
                <a:xfrm>
                  <a:off x="3275694" y="4501916"/>
                  <a:ext cx="1109520" cy="746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Ink 24">
                  <a:extLst>
                    <a:ext uri="{FF2B5EF4-FFF2-40B4-BE49-F238E27FC236}">
                      <a16:creationId xmlns:a16="http://schemas.microsoft.com/office/drawing/2014/main" id="{D9F8DBD4-A1AB-5986-BEFE-32BED718624A}"/>
                    </a:ext>
                  </a:extLst>
                </p14:cNvPr>
                <p14:cNvContentPartPr/>
                <p14:nvPr/>
              </p14:nvContentPartPr>
              <p14:xfrm>
                <a:off x="3560454" y="4875956"/>
                <a:ext cx="150120" cy="143640"/>
              </p14:xfrm>
            </p:contentPart>
          </mc:Choice>
          <mc:Fallback xmlns="">
            <p:pic>
              <p:nvPicPr>
                <p:cNvPr id="25" name="Ink 24">
                  <a:extLst>
                    <a:ext uri="{FF2B5EF4-FFF2-40B4-BE49-F238E27FC236}">
                      <a16:creationId xmlns:a16="http://schemas.microsoft.com/office/drawing/2014/main" id="{D9F8DBD4-A1AB-5986-BEFE-32BED718624A}"/>
                    </a:ext>
                  </a:extLst>
                </p:cNvPr>
                <p:cNvPicPr/>
                <p:nvPr/>
              </p:nvPicPr>
              <p:blipFill>
                <a:blip r:embed="rId70"/>
                <a:stretch>
                  <a:fillRect/>
                </a:stretch>
              </p:blipFill>
              <p:spPr>
                <a:xfrm>
                  <a:off x="3551454" y="4867316"/>
                  <a:ext cx="167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Ink 25">
                  <a:extLst>
                    <a:ext uri="{FF2B5EF4-FFF2-40B4-BE49-F238E27FC236}">
                      <a16:creationId xmlns:a16="http://schemas.microsoft.com/office/drawing/2014/main" id="{A71F2A62-E844-7F03-6AA2-27C413E2D134}"/>
                    </a:ext>
                  </a:extLst>
                </p14:cNvPr>
                <p14:cNvContentPartPr/>
                <p14:nvPr/>
              </p14:nvContentPartPr>
              <p14:xfrm>
                <a:off x="3853854" y="4719356"/>
                <a:ext cx="197280" cy="250560"/>
              </p14:xfrm>
            </p:contentPart>
          </mc:Choice>
          <mc:Fallback xmlns="">
            <p:pic>
              <p:nvPicPr>
                <p:cNvPr id="26" name="Ink 25">
                  <a:extLst>
                    <a:ext uri="{FF2B5EF4-FFF2-40B4-BE49-F238E27FC236}">
                      <a16:creationId xmlns:a16="http://schemas.microsoft.com/office/drawing/2014/main" id="{A71F2A62-E844-7F03-6AA2-27C413E2D134}"/>
                    </a:ext>
                  </a:extLst>
                </p:cNvPr>
                <p:cNvPicPr/>
                <p:nvPr/>
              </p:nvPicPr>
              <p:blipFill>
                <a:blip r:embed="rId72"/>
                <a:stretch>
                  <a:fillRect/>
                </a:stretch>
              </p:blipFill>
              <p:spPr>
                <a:xfrm>
                  <a:off x="3845214" y="4710356"/>
                  <a:ext cx="2149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Ink 26">
                  <a:extLst>
                    <a:ext uri="{FF2B5EF4-FFF2-40B4-BE49-F238E27FC236}">
                      <a16:creationId xmlns:a16="http://schemas.microsoft.com/office/drawing/2014/main" id="{EB0CB6A8-C6F6-A1B7-9DE1-62A0C3EDD413}"/>
                    </a:ext>
                  </a:extLst>
                </p14:cNvPr>
                <p14:cNvContentPartPr/>
                <p14:nvPr/>
              </p14:nvContentPartPr>
              <p14:xfrm>
                <a:off x="4081374" y="4787756"/>
                <a:ext cx="73800" cy="141840"/>
              </p14:xfrm>
            </p:contentPart>
          </mc:Choice>
          <mc:Fallback xmlns="">
            <p:pic>
              <p:nvPicPr>
                <p:cNvPr id="27" name="Ink 26">
                  <a:extLst>
                    <a:ext uri="{FF2B5EF4-FFF2-40B4-BE49-F238E27FC236}">
                      <a16:creationId xmlns:a16="http://schemas.microsoft.com/office/drawing/2014/main" id="{EB0CB6A8-C6F6-A1B7-9DE1-62A0C3EDD413}"/>
                    </a:ext>
                  </a:extLst>
                </p:cNvPr>
                <p:cNvPicPr/>
                <p:nvPr/>
              </p:nvPicPr>
              <p:blipFill>
                <a:blip r:embed="rId74"/>
                <a:stretch>
                  <a:fillRect/>
                </a:stretch>
              </p:blipFill>
              <p:spPr>
                <a:xfrm>
                  <a:off x="4072734" y="4779116"/>
                  <a:ext cx="91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6" name="Ink 35">
                  <a:extLst>
                    <a:ext uri="{FF2B5EF4-FFF2-40B4-BE49-F238E27FC236}">
                      <a16:creationId xmlns:a16="http://schemas.microsoft.com/office/drawing/2014/main" id="{2805221B-6A92-BD41-70B2-93C0637E7584}"/>
                    </a:ext>
                  </a:extLst>
                </p14:cNvPr>
                <p14:cNvContentPartPr/>
                <p14:nvPr/>
              </p14:nvContentPartPr>
              <p14:xfrm>
                <a:off x="1540494" y="4576436"/>
                <a:ext cx="1359000" cy="849240"/>
              </p14:xfrm>
            </p:contentPart>
          </mc:Choice>
          <mc:Fallback xmlns="">
            <p:pic>
              <p:nvPicPr>
                <p:cNvPr id="36" name="Ink 35">
                  <a:extLst>
                    <a:ext uri="{FF2B5EF4-FFF2-40B4-BE49-F238E27FC236}">
                      <a16:creationId xmlns:a16="http://schemas.microsoft.com/office/drawing/2014/main" id="{2805221B-6A92-BD41-70B2-93C0637E7584}"/>
                    </a:ext>
                  </a:extLst>
                </p:cNvPr>
                <p:cNvPicPr/>
                <p:nvPr/>
              </p:nvPicPr>
              <p:blipFill>
                <a:blip r:embed="rId76"/>
                <a:stretch>
                  <a:fillRect/>
                </a:stretch>
              </p:blipFill>
              <p:spPr>
                <a:xfrm>
                  <a:off x="1531494" y="4567796"/>
                  <a:ext cx="137664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7" name="Ink 36">
                  <a:extLst>
                    <a:ext uri="{FF2B5EF4-FFF2-40B4-BE49-F238E27FC236}">
                      <a16:creationId xmlns:a16="http://schemas.microsoft.com/office/drawing/2014/main" id="{1AF0C5F1-97ED-BAE8-D942-8B20DDE10F0D}"/>
                    </a:ext>
                  </a:extLst>
                </p14:cNvPr>
                <p14:cNvContentPartPr/>
                <p14:nvPr/>
              </p14:nvContentPartPr>
              <p14:xfrm>
                <a:off x="1789254" y="4943276"/>
                <a:ext cx="207360" cy="233280"/>
              </p14:xfrm>
            </p:contentPart>
          </mc:Choice>
          <mc:Fallback xmlns="">
            <p:pic>
              <p:nvPicPr>
                <p:cNvPr id="37" name="Ink 36">
                  <a:extLst>
                    <a:ext uri="{FF2B5EF4-FFF2-40B4-BE49-F238E27FC236}">
                      <a16:creationId xmlns:a16="http://schemas.microsoft.com/office/drawing/2014/main" id="{1AF0C5F1-97ED-BAE8-D942-8B20DDE10F0D}"/>
                    </a:ext>
                  </a:extLst>
                </p:cNvPr>
                <p:cNvPicPr/>
                <p:nvPr/>
              </p:nvPicPr>
              <p:blipFill>
                <a:blip r:embed="rId78"/>
                <a:stretch>
                  <a:fillRect/>
                </a:stretch>
              </p:blipFill>
              <p:spPr>
                <a:xfrm>
                  <a:off x="1780614" y="4934276"/>
                  <a:ext cx="225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8" name="Ink 37">
                  <a:extLst>
                    <a:ext uri="{FF2B5EF4-FFF2-40B4-BE49-F238E27FC236}">
                      <a16:creationId xmlns:a16="http://schemas.microsoft.com/office/drawing/2014/main" id="{FBA57A0E-3DDA-0821-9F55-490C799C07BF}"/>
                    </a:ext>
                  </a:extLst>
                </p14:cNvPr>
                <p14:cNvContentPartPr/>
                <p14:nvPr/>
              </p14:nvContentPartPr>
              <p14:xfrm>
                <a:off x="2093094" y="4838516"/>
                <a:ext cx="179640" cy="286560"/>
              </p14:xfrm>
            </p:contentPart>
          </mc:Choice>
          <mc:Fallback xmlns="">
            <p:pic>
              <p:nvPicPr>
                <p:cNvPr id="38" name="Ink 37">
                  <a:extLst>
                    <a:ext uri="{FF2B5EF4-FFF2-40B4-BE49-F238E27FC236}">
                      <a16:creationId xmlns:a16="http://schemas.microsoft.com/office/drawing/2014/main" id="{FBA57A0E-3DDA-0821-9F55-490C799C07BF}"/>
                    </a:ext>
                  </a:extLst>
                </p:cNvPr>
                <p:cNvPicPr/>
                <p:nvPr/>
              </p:nvPicPr>
              <p:blipFill>
                <a:blip r:embed="rId80"/>
                <a:stretch>
                  <a:fillRect/>
                </a:stretch>
              </p:blipFill>
              <p:spPr>
                <a:xfrm>
                  <a:off x="2084094" y="4829876"/>
                  <a:ext cx="197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9" name="Ink 38">
                  <a:extLst>
                    <a:ext uri="{FF2B5EF4-FFF2-40B4-BE49-F238E27FC236}">
                      <a16:creationId xmlns:a16="http://schemas.microsoft.com/office/drawing/2014/main" id="{04F555EF-1E52-EFB9-911E-A687399DF660}"/>
                    </a:ext>
                  </a:extLst>
                </p14:cNvPr>
                <p14:cNvContentPartPr/>
                <p14:nvPr/>
              </p14:nvContentPartPr>
              <p14:xfrm>
                <a:off x="2387934" y="4891076"/>
                <a:ext cx="40320" cy="232920"/>
              </p14:xfrm>
            </p:contentPart>
          </mc:Choice>
          <mc:Fallback xmlns="">
            <p:pic>
              <p:nvPicPr>
                <p:cNvPr id="39" name="Ink 38">
                  <a:extLst>
                    <a:ext uri="{FF2B5EF4-FFF2-40B4-BE49-F238E27FC236}">
                      <a16:creationId xmlns:a16="http://schemas.microsoft.com/office/drawing/2014/main" id="{04F555EF-1E52-EFB9-911E-A687399DF660}"/>
                    </a:ext>
                  </a:extLst>
                </p:cNvPr>
                <p:cNvPicPr/>
                <p:nvPr/>
              </p:nvPicPr>
              <p:blipFill>
                <a:blip r:embed="rId82"/>
                <a:stretch>
                  <a:fillRect/>
                </a:stretch>
              </p:blipFill>
              <p:spPr>
                <a:xfrm>
                  <a:off x="2379294" y="4882436"/>
                  <a:ext cx="57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0" name="Ink 39">
                  <a:extLst>
                    <a:ext uri="{FF2B5EF4-FFF2-40B4-BE49-F238E27FC236}">
                      <a16:creationId xmlns:a16="http://schemas.microsoft.com/office/drawing/2014/main" id="{D71B09CB-E7E4-F57B-F13B-3F226C71CBE2}"/>
                    </a:ext>
                  </a:extLst>
                </p14:cNvPr>
                <p14:cNvContentPartPr/>
                <p14:nvPr/>
              </p14:nvContentPartPr>
              <p14:xfrm>
                <a:off x="2353014" y="4975676"/>
                <a:ext cx="113400" cy="19080"/>
              </p14:xfrm>
            </p:contentPart>
          </mc:Choice>
          <mc:Fallback xmlns="">
            <p:pic>
              <p:nvPicPr>
                <p:cNvPr id="40" name="Ink 39">
                  <a:extLst>
                    <a:ext uri="{FF2B5EF4-FFF2-40B4-BE49-F238E27FC236}">
                      <a16:creationId xmlns:a16="http://schemas.microsoft.com/office/drawing/2014/main" id="{D71B09CB-E7E4-F57B-F13B-3F226C71CBE2}"/>
                    </a:ext>
                  </a:extLst>
                </p:cNvPr>
                <p:cNvPicPr/>
                <p:nvPr/>
              </p:nvPicPr>
              <p:blipFill>
                <a:blip r:embed="rId84"/>
                <a:stretch>
                  <a:fillRect/>
                </a:stretch>
              </p:blipFill>
              <p:spPr>
                <a:xfrm>
                  <a:off x="2344014" y="4967036"/>
                  <a:ext cx="131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Ink 46">
                  <a:extLst>
                    <a:ext uri="{FF2B5EF4-FFF2-40B4-BE49-F238E27FC236}">
                      <a16:creationId xmlns:a16="http://schemas.microsoft.com/office/drawing/2014/main" id="{9E6F8278-21D1-B9A2-14D1-996EBD8FAB63}"/>
                    </a:ext>
                  </a:extLst>
                </p14:cNvPr>
                <p14:cNvContentPartPr/>
                <p14:nvPr/>
              </p14:nvContentPartPr>
              <p14:xfrm>
                <a:off x="199494" y="4695596"/>
                <a:ext cx="1432440" cy="998640"/>
              </p14:xfrm>
            </p:contentPart>
          </mc:Choice>
          <mc:Fallback xmlns="">
            <p:pic>
              <p:nvPicPr>
                <p:cNvPr id="47" name="Ink 46">
                  <a:extLst>
                    <a:ext uri="{FF2B5EF4-FFF2-40B4-BE49-F238E27FC236}">
                      <a16:creationId xmlns:a16="http://schemas.microsoft.com/office/drawing/2014/main" id="{9E6F8278-21D1-B9A2-14D1-996EBD8FAB63}"/>
                    </a:ext>
                  </a:extLst>
                </p:cNvPr>
                <p:cNvPicPr/>
                <p:nvPr/>
              </p:nvPicPr>
              <p:blipFill>
                <a:blip r:embed="rId86"/>
                <a:stretch>
                  <a:fillRect/>
                </a:stretch>
              </p:blipFill>
              <p:spPr>
                <a:xfrm>
                  <a:off x="190854" y="4686956"/>
                  <a:ext cx="1450080" cy="1016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Ink 47">
                  <a:extLst>
                    <a:ext uri="{FF2B5EF4-FFF2-40B4-BE49-F238E27FC236}">
                      <a16:creationId xmlns:a16="http://schemas.microsoft.com/office/drawing/2014/main" id="{723F3090-FCD4-D529-E2F0-B0CF11F25D13}"/>
                    </a:ext>
                  </a:extLst>
                </p14:cNvPr>
                <p14:cNvContentPartPr/>
                <p14:nvPr/>
              </p14:nvContentPartPr>
              <p14:xfrm>
                <a:off x="484614" y="5178356"/>
                <a:ext cx="182160" cy="303480"/>
              </p14:xfrm>
            </p:contentPart>
          </mc:Choice>
          <mc:Fallback xmlns="">
            <p:pic>
              <p:nvPicPr>
                <p:cNvPr id="48" name="Ink 47">
                  <a:extLst>
                    <a:ext uri="{FF2B5EF4-FFF2-40B4-BE49-F238E27FC236}">
                      <a16:creationId xmlns:a16="http://schemas.microsoft.com/office/drawing/2014/main" id="{723F3090-FCD4-D529-E2F0-B0CF11F25D13}"/>
                    </a:ext>
                  </a:extLst>
                </p:cNvPr>
                <p:cNvPicPr/>
                <p:nvPr/>
              </p:nvPicPr>
              <p:blipFill>
                <a:blip r:embed="rId88"/>
                <a:stretch>
                  <a:fillRect/>
                </a:stretch>
              </p:blipFill>
              <p:spPr>
                <a:xfrm>
                  <a:off x="475974" y="5169716"/>
                  <a:ext cx="1998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Ink 48">
                  <a:extLst>
                    <a:ext uri="{FF2B5EF4-FFF2-40B4-BE49-F238E27FC236}">
                      <a16:creationId xmlns:a16="http://schemas.microsoft.com/office/drawing/2014/main" id="{12922FE4-1CE1-EA5F-2CA5-B1A3D1DE536E}"/>
                    </a:ext>
                  </a:extLst>
                </p14:cNvPr>
                <p14:cNvContentPartPr/>
                <p14:nvPr/>
              </p14:nvContentPartPr>
              <p14:xfrm>
                <a:off x="727254" y="5255036"/>
                <a:ext cx="120960" cy="173160"/>
              </p14:xfrm>
            </p:contentPart>
          </mc:Choice>
          <mc:Fallback xmlns="">
            <p:pic>
              <p:nvPicPr>
                <p:cNvPr id="49" name="Ink 48">
                  <a:extLst>
                    <a:ext uri="{FF2B5EF4-FFF2-40B4-BE49-F238E27FC236}">
                      <a16:creationId xmlns:a16="http://schemas.microsoft.com/office/drawing/2014/main" id="{12922FE4-1CE1-EA5F-2CA5-B1A3D1DE536E}"/>
                    </a:ext>
                  </a:extLst>
                </p:cNvPr>
                <p:cNvPicPr/>
                <p:nvPr/>
              </p:nvPicPr>
              <p:blipFill>
                <a:blip r:embed="rId90"/>
                <a:stretch>
                  <a:fillRect/>
                </a:stretch>
              </p:blipFill>
              <p:spPr>
                <a:xfrm>
                  <a:off x="718614" y="5246036"/>
                  <a:ext cx="138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Ink 49">
                  <a:extLst>
                    <a:ext uri="{FF2B5EF4-FFF2-40B4-BE49-F238E27FC236}">
                      <a16:creationId xmlns:a16="http://schemas.microsoft.com/office/drawing/2014/main" id="{3F0C9C0C-8834-9C99-9334-9E37B4EACD4C}"/>
                    </a:ext>
                  </a:extLst>
                </p14:cNvPr>
                <p14:cNvContentPartPr/>
                <p14:nvPr/>
              </p14:nvContentPartPr>
              <p14:xfrm>
                <a:off x="772254" y="5340356"/>
                <a:ext cx="97560" cy="77400"/>
              </p14:xfrm>
            </p:contentPart>
          </mc:Choice>
          <mc:Fallback xmlns="">
            <p:pic>
              <p:nvPicPr>
                <p:cNvPr id="50" name="Ink 49">
                  <a:extLst>
                    <a:ext uri="{FF2B5EF4-FFF2-40B4-BE49-F238E27FC236}">
                      <a16:creationId xmlns:a16="http://schemas.microsoft.com/office/drawing/2014/main" id="{3F0C9C0C-8834-9C99-9334-9E37B4EACD4C}"/>
                    </a:ext>
                  </a:extLst>
                </p:cNvPr>
                <p:cNvPicPr/>
                <p:nvPr/>
              </p:nvPicPr>
              <p:blipFill>
                <a:blip r:embed="rId92"/>
                <a:stretch>
                  <a:fillRect/>
                </a:stretch>
              </p:blipFill>
              <p:spPr>
                <a:xfrm>
                  <a:off x="763614" y="5331716"/>
                  <a:ext cx="115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Ink 50">
                  <a:extLst>
                    <a:ext uri="{FF2B5EF4-FFF2-40B4-BE49-F238E27FC236}">
                      <a16:creationId xmlns:a16="http://schemas.microsoft.com/office/drawing/2014/main" id="{AC34BD47-24B4-51F6-CFDB-F39379F8A6AC}"/>
                    </a:ext>
                  </a:extLst>
                </p14:cNvPr>
                <p14:cNvContentPartPr/>
                <p14:nvPr/>
              </p14:nvContentPartPr>
              <p14:xfrm>
                <a:off x="943614" y="5160356"/>
                <a:ext cx="69120" cy="225000"/>
              </p14:xfrm>
            </p:contentPart>
          </mc:Choice>
          <mc:Fallback xmlns="">
            <p:pic>
              <p:nvPicPr>
                <p:cNvPr id="51" name="Ink 50">
                  <a:extLst>
                    <a:ext uri="{FF2B5EF4-FFF2-40B4-BE49-F238E27FC236}">
                      <a16:creationId xmlns:a16="http://schemas.microsoft.com/office/drawing/2014/main" id="{AC34BD47-24B4-51F6-CFDB-F39379F8A6AC}"/>
                    </a:ext>
                  </a:extLst>
                </p:cNvPr>
                <p:cNvPicPr/>
                <p:nvPr/>
              </p:nvPicPr>
              <p:blipFill>
                <a:blip r:embed="rId94"/>
                <a:stretch>
                  <a:fillRect/>
                </a:stretch>
              </p:blipFill>
              <p:spPr>
                <a:xfrm>
                  <a:off x="934974" y="5151716"/>
                  <a:ext cx="86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Ink 51">
                  <a:extLst>
                    <a:ext uri="{FF2B5EF4-FFF2-40B4-BE49-F238E27FC236}">
                      <a16:creationId xmlns:a16="http://schemas.microsoft.com/office/drawing/2014/main" id="{A4F15D7E-80AE-1AD7-7E7D-BBED09EA1A20}"/>
                    </a:ext>
                  </a:extLst>
                </p14:cNvPr>
                <p14:cNvContentPartPr/>
                <p14:nvPr/>
              </p14:nvContentPartPr>
              <p14:xfrm>
                <a:off x="1099134" y="5130476"/>
                <a:ext cx="134640" cy="222480"/>
              </p14:xfrm>
            </p:contentPart>
          </mc:Choice>
          <mc:Fallback xmlns="">
            <p:pic>
              <p:nvPicPr>
                <p:cNvPr id="52" name="Ink 51">
                  <a:extLst>
                    <a:ext uri="{FF2B5EF4-FFF2-40B4-BE49-F238E27FC236}">
                      <a16:creationId xmlns:a16="http://schemas.microsoft.com/office/drawing/2014/main" id="{A4F15D7E-80AE-1AD7-7E7D-BBED09EA1A20}"/>
                    </a:ext>
                  </a:extLst>
                </p:cNvPr>
                <p:cNvPicPr/>
                <p:nvPr/>
              </p:nvPicPr>
              <p:blipFill>
                <a:blip r:embed="rId96"/>
                <a:stretch>
                  <a:fillRect/>
                </a:stretch>
              </p:blipFill>
              <p:spPr>
                <a:xfrm>
                  <a:off x="1090134" y="5121836"/>
                  <a:ext cx="152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Ink 52">
                  <a:extLst>
                    <a:ext uri="{FF2B5EF4-FFF2-40B4-BE49-F238E27FC236}">
                      <a16:creationId xmlns:a16="http://schemas.microsoft.com/office/drawing/2014/main" id="{C164A0BF-37CF-298B-BB97-FD33943EAA88}"/>
                    </a:ext>
                  </a:extLst>
                </p14:cNvPr>
                <p14:cNvContentPartPr/>
                <p14:nvPr/>
              </p14:nvContentPartPr>
              <p14:xfrm>
                <a:off x="1287774" y="4950116"/>
                <a:ext cx="189360" cy="276480"/>
              </p14:xfrm>
            </p:contentPart>
          </mc:Choice>
          <mc:Fallback xmlns="">
            <p:pic>
              <p:nvPicPr>
                <p:cNvPr id="53" name="Ink 52">
                  <a:extLst>
                    <a:ext uri="{FF2B5EF4-FFF2-40B4-BE49-F238E27FC236}">
                      <a16:creationId xmlns:a16="http://schemas.microsoft.com/office/drawing/2014/main" id="{C164A0BF-37CF-298B-BB97-FD33943EAA88}"/>
                    </a:ext>
                  </a:extLst>
                </p:cNvPr>
                <p:cNvPicPr/>
                <p:nvPr/>
              </p:nvPicPr>
              <p:blipFill>
                <a:blip r:embed="rId98"/>
                <a:stretch>
                  <a:fillRect/>
                </a:stretch>
              </p:blipFill>
              <p:spPr>
                <a:xfrm>
                  <a:off x="1278774" y="4941116"/>
                  <a:ext cx="2070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Ink 53">
                  <a:extLst>
                    <a:ext uri="{FF2B5EF4-FFF2-40B4-BE49-F238E27FC236}">
                      <a16:creationId xmlns:a16="http://schemas.microsoft.com/office/drawing/2014/main" id="{8599AFEE-D874-CA7D-60CA-2C6CE13E0FB2}"/>
                    </a:ext>
                  </a:extLst>
                </p14:cNvPr>
                <p14:cNvContentPartPr/>
                <p14:nvPr/>
              </p14:nvContentPartPr>
              <p14:xfrm>
                <a:off x="1669374" y="5388596"/>
                <a:ext cx="1272960" cy="582480"/>
              </p14:xfrm>
            </p:contentPart>
          </mc:Choice>
          <mc:Fallback xmlns="">
            <p:pic>
              <p:nvPicPr>
                <p:cNvPr id="54" name="Ink 53">
                  <a:extLst>
                    <a:ext uri="{FF2B5EF4-FFF2-40B4-BE49-F238E27FC236}">
                      <a16:creationId xmlns:a16="http://schemas.microsoft.com/office/drawing/2014/main" id="{8599AFEE-D874-CA7D-60CA-2C6CE13E0FB2}"/>
                    </a:ext>
                  </a:extLst>
                </p:cNvPr>
                <p:cNvPicPr/>
                <p:nvPr/>
              </p:nvPicPr>
              <p:blipFill>
                <a:blip r:embed="rId100"/>
                <a:stretch>
                  <a:fillRect/>
                </a:stretch>
              </p:blipFill>
              <p:spPr>
                <a:xfrm>
                  <a:off x="1660734" y="5379596"/>
                  <a:ext cx="12906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Ink 54">
                  <a:extLst>
                    <a:ext uri="{FF2B5EF4-FFF2-40B4-BE49-F238E27FC236}">
                      <a16:creationId xmlns:a16="http://schemas.microsoft.com/office/drawing/2014/main" id="{393AFFFD-5F71-1622-5957-1C6380129546}"/>
                    </a:ext>
                  </a:extLst>
                </p14:cNvPr>
                <p14:cNvContentPartPr/>
                <p14:nvPr/>
              </p14:nvContentPartPr>
              <p14:xfrm>
                <a:off x="2025054" y="5597756"/>
                <a:ext cx="196920" cy="199800"/>
              </p14:xfrm>
            </p:contentPart>
          </mc:Choice>
          <mc:Fallback xmlns="">
            <p:pic>
              <p:nvPicPr>
                <p:cNvPr id="55" name="Ink 54">
                  <a:extLst>
                    <a:ext uri="{FF2B5EF4-FFF2-40B4-BE49-F238E27FC236}">
                      <a16:creationId xmlns:a16="http://schemas.microsoft.com/office/drawing/2014/main" id="{393AFFFD-5F71-1622-5957-1C6380129546}"/>
                    </a:ext>
                  </a:extLst>
                </p:cNvPr>
                <p:cNvPicPr/>
                <p:nvPr/>
              </p:nvPicPr>
              <p:blipFill>
                <a:blip r:embed="rId102"/>
                <a:stretch>
                  <a:fillRect/>
                </a:stretch>
              </p:blipFill>
              <p:spPr>
                <a:xfrm>
                  <a:off x="2016414" y="5589116"/>
                  <a:ext cx="2145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Ink 55">
                  <a:extLst>
                    <a:ext uri="{FF2B5EF4-FFF2-40B4-BE49-F238E27FC236}">
                      <a16:creationId xmlns:a16="http://schemas.microsoft.com/office/drawing/2014/main" id="{D4F0C98D-E0C7-B45B-15C8-AB846B3740B6}"/>
                    </a:ext>
                  </a:extLst>
                </p14:cNvPr>
                <p14:cNvContentPartPr/>
                <p14:nvPr/>
              </p14:nvContentPartPr>
              <p14:xfrm>
                <a:off x="2258694" y="5573276"/>
                <a:ext cx="189720" cy="254880"/>
              </p14:xfrm>
            </p:contentPart>
          </mc:Choice>
          <mc:Fallback xmlns="">
            <p:pic>
              <p:nvPicPr>
                <p:cNvPr id="56" name="Ink 55">
                  <a:extLst>
                    <a:ext uri="{FF2B5EF4-FFF2-40B4-BE49-F238E27FC236}">
                      <a16:creationId xmlns:a16="http://schemas.microsoft.com/office/drawing/2014/main" id="{D4F0C98D-E0C7-B45B-15C8-AB846B3740B6}"/>
                    </a:ext>
                  </a:extLst>
                </p:cNvPr>
                <p:cNvPicPr/>
                <p:nvPr/>
              </p:nvPicPr>
              <p:blipFill>
                <a:blip r:embed="rId104"/>
                <a:stretch>
                  <a:fillRect/>
                </a:stretch>
              </p:blipFill>
              <p:spPr>
                <a:xfrm>
                  <a:off x="2250054" y="5564636"/>
                  <a:ext cx="2073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Ink 56">
                  <a:extLst>
                    <a:ext uri="{FF2B5EF4-FFF2-40B4-BE49-F238E27FC236}">
                      <a16:creationId xmlns:a16="http://schemas.microsoft.com/office/drawing/2014/main" id="{93F8B1FD-E2EC-9069-0FF5-74B6EBCAD1B3}"/>
                    </a:ext>
                  </a:extLst>
                </p14:cNvPr>
                <p14:cNvContentPartPr/>
                <p14:nvPr/>
              </p14:nvContentPartPr>
              <p14:xfrm>
                <a:off x="1684854" y="5985836"/>
                <a:ext cx="1729800" cy="580320"/>
              </p14:xfrm>
            </p:contentPart>
          </mc:Choice>
          <mc:Fallback xmlns="">
            <p:pic>
              <p:nvPicPr>
                <p:cNvPr id="57" name="Ink 56">
                  <a:extLst>
                    <a:ext uri="{FF2B5EF4-FFF2-40B4-BE49-F238E27FC236}">
                      <a16:creationId xmlns:a16="http://schemas.microsoft.com/office/drawing/2014/main" id="{93F8B1FD-E2EC-9069-0FF5-74B6EBCAD1B3}"/>
                    </a:ext>
                  </a:extLst>
                </p:cNvPr>
                <p:cNvPicPr/>
                <p:nvPr/>
              </p:nvPicPr>
              <p:blipFill>
                <a:blip r:embed="rId106"/>
                <a:stretch>
                  <a:fillRect/>
                </a:stretch>
              </p:blipFill>
              <p:spPr>
                <a:xfrm>
                  <a:off x="1675854" y="5976836"/>
                  <a:ext cx="174744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8" name="Ink 57">
                  <a:extLst>
                    <a:ext uri="{FF2B5EF4-FFF2-40B4-BE49-F238E27FC236}">
                      <a16:creationId xmlns:a16="http://schemas.microsoft.com/office/drawing/2014/main" id="{B213618F-DE68-270B-303E-6F80F1BBF6E6}"/>
                    </a:ext>
                  </a:extLst>
                </p14:cNvPr>
                <p14:cNvContentPartPr/>
                <p14:nvPr/>
              </p14:nvContentPartPr>
              <p14:xfrm>
                <a:off x="1994094" y="6157556"/>
                <a:ext cx="267840" cy="208800"/>
              </p14:xfrm>
            </p:contentPart>
          </mc:Choice>
          <mc:Fallback xmlns="">
            <p:pic>
              <p:nvPicPr>
                <p:cNvPr id="58" name="Ink 57">
                  <a:extLst>
                    <a:ext uri="{FF2B5EF4-FFF2-40B4-BE49-F238E27FC236}">
                      <a16:creationId xmlns:a16="http://schemas.microsoft.com/office/drawing/2014/main" id="{B213618F-DE68-270B-303E-6F80F1BBF6E6}"/>
                    </a:ext>
                  </a:extLst>
                </p:cNvPr>
                <p:cNvPicPr/>
                <p:nvPr/>
              </p:nvPicPr>
              <p:blipFill>
                <a:blip r:embed="rId108"/>
                <a:stretch>
                  <a:fillRect/>
                </a:stretch>
              </p:blipFill>
              <p:spPr>
                <a:xfrm>
                  <a:off x="1985094" y="6148916"/>
                  <a:ext cx="285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9" name="Ink 58">
                  <a:extLst>
                    <a:ext uri="{FF2B5EF4-FFF2-40B4-BE49-F238E27FC236}">
                      <a16:creationId xmlns:a16="http://schemas.microsoft.com/office/drawing/2014/main" id="{F615EF9D-50B4-92A6-3966-8FDBD696F1B6}"/>
                    </a:ext>
                  </a:extLst>
                </p14:cNvPr>
                <p14:cNvContentPartPr/>
                <p14:nvPr/>
              </p14:nvContentPartPr>
              <p14:xfrm>
                <a:off x="2324934" y="6091676"/>
                <a:ext cx="338040" cy="209880"/>
              </p14:xfrm>
            </p:contentPart>
          </mc:Choice>
          <mc:Fallback xmlns="">
            <p:pic>
              <p:nvPicPr>
                <p:cNvPr id="59" name="Ink 58">
                  <a:extLst>
                    <a:ext uri="{FF2B5EF4-FFF2-40B4-BE49-F238E27FC236}">
                      <a16:creationId xmlns:a16="http://schemas.microsoft.com/office/drawing/2014/main" id="{F615EF9D-50B4-92A6-3966-8FDBD696F1B6}"/>
                    </a:ext>
                  </a:extLst>
                </p:cNvPr>
                <p:cNvPicPr/>
                <p:nvPr/>
              </p:nvPicPr>
              <p:blipFill>
                <a:blip r:embed="rId110"/>
                <a:stretch>
                  <a:fillRect/>
                </a:stretch>
              </p:blipFill>
              <p:spPr>
                <a:xfrm>
                  <a:off x="2316294" y="6083036"/>
                  <a:ext cx="3556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0" name="Ink 59">
                  <a:extLst>
                    <a:ext uri="{FF2B5EF4-FFF2-40B4-BE49-F238E27FC236}">
                      <a16:creationId xmlns:a16="http://schemas.microsoft.com/office/drawing/2014/main" id="{269D0E79-54FF-F0B1-A46E-952AC6FF405F}"/>
                    </a:ext>
                  </a:extLst>
                </p14:cNvPr>
                <p14:cNvContentPartPr/>
                <p14:nvPr/>
              </p14:nvContentPartPr>
              <p14:xfrm>
                <a:off x="2693574" y="6139916"/>
                <a:ext cx="97920" cy="164520"/>
              </p14:xfrm>
            </p:contentPart>
          </mc:Choice>
          <mc:Fallback xmlns="">
            <p:pic>
              <p:nvPicPr>
                <p:cNvPr id="60" name="Ink 59">
                  <a:extLst>
                    <a:ext uri="{FF2B5EF4-FFF2-40B4-BE49-F238E27FC236}">
                      <a16:creationId xmlns:a16="http://schemas.microsoft.com/office/drawing/2014/main" id="{269D0E79-54FF-F0B1-A46E-952AC6FF405F}"/>
                    </a:ext>
                  </a:extLst>
                </p:cNvPr>
                <p:cNvPicPr/>
                <p:nvPr/>
              </p:nvPicPr>
              <p:blipFill>
                <a:blip r:embed="rId112"/>
                <a:stretch>
                  <a:fillRect/>
                </a:stretch>
              </p:blipFill>
              <p:spPr>
                <a:xfrm>
                  <a:off x="2684934" y="6130916"/>
                  <a:ext cx="115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1" name="Ink 60">
                  <a:extLst>
                    <a:ext uri="{FF2B5EF4-FFF2-40B4-BE49-F238E27FC236}">
                      <a16:creationId xmlns:a16="http://schemas.microsoft.com/office/drawing/2014/main" id="{23EAB315-0748-7F1C-0EB9-0E66EDC93ABD}"/>
                    </a:ext>
                  </a:extLst>
                </p14:cNvPr>
                <p14:cNvContentPartPr/>
                <p14:nvPr/>
              </p14:nvContentPartPr>
              <p14:xfrm>
                <a:off x="2787894" y="6086276"/>
                <a:ext cx="81000" cy="285840"/>
              </p14:xfrm>
            </p:contentPart>
          </mc:Choice>
          <mc:Fallback xmlns="">
            <p:pic>
              <p:nvPicPr>
                <p:cNvPr id="61" name="Ink 60">
                  <a:extLst>
                    <a:ext uri="{FF2B5EF4-FFF2-40B4-BE49-F238E27FC236}">
                      <a16:creationId xmlns:a16="http://schemas.microsoft.com/office/drawing/2014/main" id="{23EAB315-0748-7F1C-0EB9-0E66EDC93ABD}"/>
                    </a:ext>
                  </a:extLst>
                </p:cNvPr>
                <p:cNvPicPr/>
                <p:nvPr/>
              </p:nvPicPr>
              <p:blipFill>
                <a:blip r:embed="rId114"/>
                <a:stretch>
                  <a:fillRect/>
                </a:stretch>
              </p:blipFill>
              <p:spPr>
                <a:xfrm>
                  <a:off x="2779254" y="6077276"/>
                  <a:ext cx="986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Ink 61">
                  <a:extLst>
                    <a:ext uri="{FF2B5EF4-FFF2-40B4-BE49-F238E27FC236}">
                      <a16:creationId xmlns:a16="http://schemas.microsoft.com/office/drawing/2014/main" id="{F841A7B5-CAF4-C969-F202-C89F8719DACD}"/>
                    </a:ext>
                  </a:extLst>
                </p14:cNvPr>
                <p14:cNvContentPartPr/>
                <p14:nvPr/>
              </p14:nvContentPartPr>
              <p14:xfrm>
                <a:off x="2945934" y="6156476"/>
                <a:ext cx="83880" cy="194760"/>
              </p14:xfrm>
            </p:contentPart>
          </mc:Choice>
          <mc:Fallback xmlns="">
            <p:pic>
              <p:nvPicPr>
                <p:cNvPr id="62" name="Ink 61">
                  <a:extLst>
                    <a:ext uri="{FF2B5EF4-FFF2-40B4-BE49-F238E27FC236}">
                      <a16:creationId xmlns:a16="http://schemas.microsoft.com/office/drawing/2014/main" id="{F841A7B5-CAF4-C969-F202-C89F8719DACD}"/>
                    </a:ext>
                  </a:extLst>
                </p:cNvPr>
                <p:cNvPicPr/>
                <p:nvPr/>
              </p:nvPicPr>
              <p:blipFill>
                <a:blip r:embed="rId116"/>
                <a:stretch>
                  <a:fillRect/>
                </a:stretch>
              </p:blipFill>
              <p:spPr>
                <a:xfrm>
                  <a:off x="2936934" y="6147476"/>
                  <a:ext cx="101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25DD4BD7-9755-E47B-D0DD-FF77C32B3F7E}"/>
                    </a:ext>
                  </a:extLst>
                </p14:cNvPr>
                <p14:cNvContentPartPr/>
                <p14:nvPr/>
              </p14:nvContentPartPr>
              <p14:xfrm>
                <a:off x="482454" y="4215716"/>
                <a:ext cx="3835440" cy="413640"/>
              </p14:xfrm>
            </p:contentPart>
          </mc:Choice>
          <mc:Fallback xmlns="">
            <p:pic>
              <p:nvPicPr>
                <p:cNvPr id="67" name="Ink 66">
                  <a:extLst>
                    <a:ext uri="{FF2B5EF4-FFF2-40B4-BE49-F238E27FC236}">
                      <a16:creationId xmlns:a16="http://schemas.microsoft.com/office/drawing/2014/main" id="{25DD4BD7-9755-E47B-D0DD-FF77C32B3F7E}"/>
                    </a:ext>
                  </a:extLst>
                </p:cNvPr>
                <p:cNvPicPr/>
                <p:nvPr/>
              </p:nvPicPr>
              <p:blipFill>
                <a:blip r:embed="rId118"/>
                <a:stretch>
                  <a:fillRect/>
                </a:stretch>
              </p:blipFill>
              <p:spPr>
                <a:xfrm>
                  <a:off x="473454" y="4206716"/>
                  <a:ext cx="385308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9" name="Ink 68">
                  <a:extLst>
                    <a:ext uri="{FF2B5EF4-FFF2-40B4-BE49-F238E27FC236}">
                      <a16:creationId xmlns:a16="http://schemas.microsoft.com/office/drawing/2014/main" id="{E4B802B0-FC84-194F-2B85-95E88BCC0DBD}"/>
                    </a:ext>
                  </a:extLst>
                </p14:cNvPr>
                <p14:cNvContentPartPr/>
                <p14:nvPr/>
              </p14:nvContentPartPr>
              <p14:xfrm>
                <a:off x="443934" y="5227316"/>
                <a:ext cx="4107960" cy="631800"/>
              </p14:xfrm>
            </p:contentPart>
          </mc:Choice>
          <mc:Fallback xmlns="">
            <p:pic>
              <p:nvPicPr>
                <p:cNvPr id="69" name="Ink 68">
                  <a:extLst>
                    <a:ext uri="{FF2B5EF4-FFF2-40B4-BE49-F238E27FC236}">
                      <a16:creationId xmlns:a16="http://schemas.microsoft.com/office/drawing/2014/main" id="{E4B802B0-FC84-194F-2B85-95E88BCC0DBD}"/>
                    </a:ext>
                  </a:extLst>
                </p:cNvPr>
                <p:cNvPicPr/>
                <p:nvPr/>
              </p:nvPicPr>
              <p:blipFill>
                <a:blip r:embed="rId120"/>
                <a:stretch>
                  <a:fillRect/>
                </a:stretch>
              </p:blipFill>
              <p:spPr>
                <a:xfrm>
                  <a:off x="434934" y="5218316"/>
                  <a:ext cx="412560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0" name="Ink 69">
                  <a:extLst>
                    <a:ext uri="{FF2B5EF4-FFF2-40B4-BE49-F238E27FC236}">
                      <a16:creationId xmlns:a16="http://schemas.microsoft.com/office/drawing/2014/main" id="{7871D860-6552-D4B1-D414-4B2551BB522E}"/>
                    </a:ext>
                  </a:extLst>
                </p14:cNvPr>
                <p14:cNvContentPartPr/>
                <p14:nvPr/>
              </p14:nvContentPartPr>
              <p14:xfrm>
                <a:off x="-81666" y="4270436"/>
                <a:ext cx="4881240" cy="1382400"/>
              </p14:xfrm>
            </p:contentPart>
          </mc:Choice>
          <mc:Fallback xmlns="">
            <p:pic>
              <p:nvPicPr>
                <p:cNvPr id="70" name="Ink 69">
                  <a:extLst>
                    <a:ext uri="{FF2B5EF4-FFF2-40B4-BE49-F238E27FC236}">
                      <a16:creationId xmlns:a16="http://schemas.microsoft.com/office/drawing/2014/main" id="{7871D860-6552-D4B1-D414-4B2551BB522E}"/>
                    </a:ext>
                  </a:extLst>
                </p:cNvPr>
                <p:cNvPicPr/>
                <p:nvPr/>
              </p:nvPicPr>
              <p:blipFill>
                <a:blip r:embed="rId122"/>
                <a:stretch>
                  <a:fillRect/>
                </a:stretch>
              </p:blipFill>
              <p:spPr>
                <a:xfrm>
                  <a:off x="-90666" y="4261436"/>
                  <a:ext cx="4898880" cy="1400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1" name="Ink 70">
                  <a:extLst>
                    <a:ext uri="{FF2B5EF4-FFF2-40B4-BE49-F238E27FC236}">
                      <a16:creationId xmlns:a16="http://schemas.microsoft.com/office/drawing/2014/main" id="{0E265B4F-6D59-ED3D-F05F-501E467A4507}"/>
                    </a:ext>
                  </a:extLst>
                </p14:cNvPr>
                <p14:cNvContentPartPr/>
                <p14:nvPr/>
              </p14:nvContentPartPr>
              <p14:xfrm>
                <a:off x="3529854" y="3984956"/>
                <a:ext cx="227520" cy="430560"/>
              </p14:xfrm>
            </p:contentPart>
          </mc:Choice>
          <mc:Fallback xmlns="">
            <p:pic>
              <p:nvPicPr>
                <p:cNvPr id="71" name="Ink 70">
                  <a:extLst>
                    <a:ext uri="{FF2B5EF4-FFF2-40B4-BE49-F238E27FC236}">
                      <a16:creationId xmlns:a16="http://schemas.microsoft.com/office/drawing/2014/main" id="{0E265B4F-6D59-ED3D-F05F-501E467A4507}"/>
                    </a:ext>
                  </a:extLst>
                </p:cNvPr>
                <p:cNvPicPr/>
                <p:nvPr/>
              </p:nvPicPr>
              <p:blipFill>
                <a:blip r:embed="rId124"/>
                <a:stretch>
                  <a:fillRect/>
                </a:stretch>
              </p:blipFill>
              <p:spPr>
                <a:xfrm>
                  <a:off x="3520854" y="3975956"/>
                  <a:ext cx="24516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2" name="Ink 71">
                  <a:extLst>
                    <a:ext uri="{FF2B5EF4-FFF2-40B4-BE49-F238E27FC236}">
                      <a16:creationId xmlns:a16="http://schemas.microsoft.com/office/drawing/2014/main" id="{290F5C4B-8597-24F0-32D1-8C84FD25991D}"/>
                    </a:ext>
                  </a:extLst>
                </p14:cNvPr>
                <p14:cNvContentPartPr/>
                <p14:nvPr/>
              </p14:nvContentPartPr>
              <p14:xfrm>
                <a:off x="3612294" y="3946436"/>
                <a:ext cx="118440" cy="142200"/>
              </p14:xfrm>
            </p:contentPart>
          </mc:Choice>
          <mc:Fallback xmlns="">
            <p:pic>
              <p:nvPicPr>
                <p:cNvPr id="72" name="Ink 71">
                  <a:extLst>
                    <a:ext uri="{FF2B5EF4-FFF2-40B4-BE49-F238E27FC236}">
                      <a16:creationId xmlns:a16="http://schemas.microsoft.com/office/drawing/2014/main" id="{290F5C4B-8597-24F0-32D1-8C84FD25991D}"/>
                    </a:ext>
                  </a:extLst>
                </p:cNvPr>
                <p:cNvPicPr/>
                <p:nvPr/>
              </p:nvPicPr>
              <p:blipFill>
                <a:blip r:embed="rId126"/>
                <a:stretch>
                  <a:fillRect/>
                </a:stretch>
              </p:blipFill>
              <p:spPr>
                <a:xfrm>
                  <a:off x="3603294" y="3937796"/>
                  <a:ext cx="136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3" name="Ink 72">
                  <a:extLst>
                    <a:ext uri="{FF2B5EF4-FFF2-40B4-BE49-F238E27FC236}">
                      <a16:creationId xmlns:a16="http://schemas.microsoft.com/office/drawing/2014/main" id="{D1648693-8B71-F76E-5521-B660AE0C7C8F}"/>
                    </a:ext>
                  </a:extLst>
                </p14:cNvPr>
                <p14:cNvContentPartPr/>
                <p14:nvPr/>
              </p14:nvContentPartPr>
              <p14:xfrm>
                <a:off x="3803454" y="3920516"/>
                <a:ext cx="149760" cy="401400"/>
              </p14:xfrm>
            </p:contentPart>
          </mc:Choice>
          <mc:Fallback xmlns="">
            <p:pic>
              <p:nvPicPr>
                <p:cNvPr id="73" name="Ink 72">
                  <a:extLst>
                    <a:ext uri="{FF2B5EF4-FFF2-40B4-BE49-F238E27FC236}">
                      <a16:creationId xmlns:a16="http://schemas.microsoft.com/office/drawing/2014/main" id="{D1648693-8B71-F76E-5521-B660AE0C7C8F}"/>
                    </a:ext>
                  </a:extLst>
                </p:cNvPr>
                <p:cNvPicPr/>
                <p:nvPr/>
              </p:nvPicPr>
              <p:blipFill>
                <a:blip r:embed="rId128"/>
                <a:stretch>
                  <a:fillRect/>
                </a:stretch>
              </p:blipFill>
              <p:spPr>
                <a:xfrm>
                  <a:off x="3794454" y="3911876"/>
                  <a:ext cx="16740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4" name="Ink 73">
                  <a:extLst>
                    <a:ext uri="{FF2B5EF4-FFF2-40B4-BE49-F238E27FC236}">
                      <a16:creationId xmlns:a16="http://schemas.microsoft.com/office/drawing/2014/main" id="{CCAECDF5-2BBE-9A13-16CF-474ACEBCDF01}"/>
                    </a:ext>
                  </a:extLst>
                </p14:cNvPr>
                <p14:cNvContentPartPr/>
                <p14:nvPr/>
              </p14:nvContentPartPr>
              <p14:xfrm>
                <a:off x="3880134" y="4320476"/>
                <a:ext cx="91080" cy="62640"/>
              </p14:xfrm>
            </p:contentPart>
          </mc:Choice>
          <mc:Fallback xmlns="">
            <p:pic>
              <p:nvPicPr>
                <p:cNvPr id="74" name="Ink 73">
                  <a:extLst>
                    <a:ext uri="{FF2B5EF4-FFF2-40B4-BE49-F238E27FC236}">
                      <a16:creationId xmlns:a16="http://schemas.microsoft.com/office/drawing/2014/main" id="{CCAECDF5-2BBE-9A13-16CF-474ACEBCDF01}"/>
                    </a:ext>
                  </a:extLst>
                </p:cNvPr>
                <p:cNvPicPr/>
                <p:nvPr/>
              </p:nvPicPr>
              <p:blipFill>
                <a:blip r:embed="rId130"/>
                <a:stretch>
                  <a:fillRect/>
                </a:stretch>
              </p:blipFill>
              <p:spPr>
                <a:xfrm>
                  <a:off x="3871134" y="4311476"/>
                  <a:ext cx="108720" cy="80280"/>
                </a:xfrm>
                <a:prstGeom prst="rect">
                  <a:avLst/>
                </a:prstGeom>
              </p:spPr>
            </p:pic>
          </mc:Fallback>
        </mc:AlternateContent>
      </p:gr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grpSp>
        <p:nvGrpSpPr>
          <p:cNvPr id="27" name="Group 26">
            <a:extLst>
              <a:ext uri="{FF2B5EF4-FFF2-40B4-BE49-F238E27FC236}">
                <a16:creationId xmlns:a16="http://schemas.microsoft.com/office/drawing/2014/main" id="{5C554121-BBEF-4F1B-866C-A56192146755}"/>
              </a:ext>
            </a:extLst>
          </p:cNvPr>
          <p:cNvGrpSpPr/>
          <p:nvPr/>
        </p:nvGrpSpPr>
        <p:grpSpPr>
          <a:xfrm>
            <a:off x="424693" y="1268761"/>
            <a:ext cx="3936650" cy="944905"/>
            <a:chOff x="674246" y="1335315"/>
            <a:chExt cx="3937675" cy="945151"/>
          </a:xfrm>
        </p:grpSpPr>
        <p:sp>
          <p:nvSpPr>
            <p:cNvPr id="78" name="Rectangle 77">
              <a:extLst>
                <a:ext uri="{FF2B5EF4-FFF2-40B4-BE49-F238E27FC236}">
                  <a16:creationId xmlns:a16="http://schemas.microsoft.com/office/drawing/2014/main" id="{33602CBF-2312-4969-A21C-7BA1CD526411}"/>
                </a:ext>
              </a:extLst>
            </p:cNvPr>
            <p:cNvSpPr/>
            <p:nvPr/>
          </p:nvSpPr>
          <p:spPr>
            <a:xfrm>
              <a:off x="674246" y="1837902"/>
              <a:ext cx="2119638" cy="442564"/>
            </a:xfrm>
            <a:prstGeom prst="rect">
              <a:avLst/>
            </a:prstGeom>
            <a:solidFill>
              <a:srgbClr val="6D6D6D"/>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79" name="Rectangle 78">
              <a:extLst>
                <a:ext uri="{FF2B5EF4-FFF2-40B4-BE49-F238E27FC236}">
                  <a16:creationId xmlns:a16="http://schemas.microsoft.com/office/drawing/2014/main" id="{C5C7F572-9142-42FD-B5D2-BB3E3E0AA8DF}"/>
                </a:ext>
              </a:extLst>
            </p:cNvPr>
            <p:cNvSpPr/>
            <p:nvPr/>
          </p:nvSpPr>
          <p:spPr>
            <a:xfrm>
              <a:off x="674246" y="1335315"/>
              <a:ext cx="2119638" cy="442564"/>
            </a:xfrm>
            <a:prstGeom prst="rect">
              <a:avLst/>
            </a:prstGeom>
            <a:solidFill>
              <a:srgbClr val="6D6D6D"/>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sp>
          <p:nvSpPr>
            <p:cNvPr id="80" name="Rectangle 79">
              <a:extLst>
                <a:ext uri="{FF2B5EF4-FFF2-40B4-BE49-F238E27FC236}">
                  <a16:creationId xmlns:a16="http://schemas.microsoft.com/office/drawing/2014/main" id="{13E93A8B-9016-49C2-A8FA-6BE60F64F541}"/>
                </a:ext>
              </a:extLst>
            </p:cNvPr>
            <p:cNvSpPr/>
            <p:nvPr/>
          </p:nvSpPr>
          <p:spPr>
            <a:xfrm>
              <a:off x="2851865" y="1335315"/>
              <a:ext cx="1760056" cy="945150"/>
            </a:xfrm>
            <a:prstGeom prst="rect">
              <a:avLst/>
            </a:prstGeom>
            <a:solidFill>
              <a:srgbClr val="1767AC">
                <a:lumMod val="75000"/>
              </a:srgb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Application As a Service</a:t>
              </a:r>
            </a:p>
          </p:txBody>
        </p:sp>
      </p:grpSp>
      <p:grpSp>
        <p:nvGrpSpPr>
          <p:cNvPr id="28" name="Group 27">
            <a:extLst>
              <a:ext uri="{FF2B5EF4-FFF2-40B4-BE49-F238E27FC236}">
                <a16:creationId xmlns:a16="http://schemas.microsoft.com/office/drawing/2014/main" id="{45A58CD0-7AA6-459C-A276-61A5EC279DB9}"/>
              </a:ext>
            </a:extLst>
          </p:cNvPr>
          <p:cNvGrpSpPr/>
          <p:nvPr/>
        </p:nvGrpSpPr>
        <p:grpSpPr>
          <a:xfrm>
            <a:off x="405772" y="2273674"/>
            <a:ext cx="3955570" cy="1949817"/>
            <a:chOff x="655321" y="2340489"/>
            <a:chExt cx="3956600" cy="1950325"/>
          </a:xfrm>
        </p:grpSpPr>
        <p:sp>
          <p:nvSpPr>
            <p:cNvPr id="73" name="Rectangle 72">
              <a:extLst>
                <a:ext uri="{FF2B5EF4-FFF2-40B4-BE49-F238E27FC236}">
                  <a16:creationId xmlns:a16="http://schemas.microsoft.com/office/drawing/2014/main" id="{A3D40463-4045-4CD7-812A-7A242E93EE0B}"/>
                </a:ext>
              </a:extLst>
            </p:cNvPr>
            <p:cNvSpPr/>
            <p:nvPr/>
          </p:nvSpPr>
          <p:spPr>
            <a:xfrm>
              <a:off x="655321" y="3848250"/>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74" name="Rectangle 73">
              <a:extLst>
                <a:ext uri="{FF2B5EF4-FFF2-40B4-BE49-F238E27FC236}">
                  <a16:creationId xmlns:a16="http://schemas.microsoft.com/office/drawing/2014/main" id="{184858B1-B03F-489A-9329-A7D2A6144A67}"/>
                </a:ext>
              </a:extLst>
            </p:cNvPr>
            <p:cNvSpPr/>
            <p:nvPr/>
          </p:nvSpPr>
          <p:spPr>
            <a:xfrm>
              <a:off x="655321" y="3345663"/>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75" name="Rectangle 74">
              <a:extLst>
                <a:ext uri="{FF2B5EF4-FFF2-40B4-BE49-F238E27FC236}">
                  <a16:creationId xmlns:a16="http://schemas.microsoft.com/office/drawing/2014/main" id="{0B629B4D-1A87-4CBC-974A-915D9253D87F}"/>
                </a:ext>
              </a:extLst>
            </p:cNvPr>
            <p:cNvSpPr/>
            <p:nvPr/>
          </p:nvSpPr>
          <p:spPr>
            <a:xfrm>
              <a:off x="655321" y="2843076"/>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76" name="Rectangle 75">
              <a:extLst>
                <a:ext uri="{FF2B5EF4-FFF2-40B4-BE49-F238E27FC236}">
                  <a16:creationId xmlns:a16="http://schemas.microsoft.com/office/drawing/2014/main" id="{E77D6D15-37D4-4382-86BB-0CCC6A4FBFFF}"/>
                </a:ext>
              </a:extLst>
            </p:cNvPr>
            <p:cNvSpPr/>
            <p:nvPr/>
          </p:nvSpPr>
          <p:spPr>
            <a:xfrm>
              <a:off x="655321" y="2340489"/>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77" name="Rectangle 76">
              <a:extLst>
                <a:ext uri="{FF2B5EF4-FFF2-40B4-BE49-F238E27FC236}">
                  <a16:creationId xmlns:a16="http://schemas.microsoft.com/office/drawing/2014/main" id="{53685197-012A-44B9-B4E7-B662186F429A}"/>
                </a:ext>
              </a:extLst>
            </p:cNvPr>
            <p:cNvSpPr/>
            <p:nvPr/>
          </p:nvSpPr>
          <p:spPr>
            <a:xfrm>
              <a:off x="2851865" y="2340489"/>
              <a:ext cx="1760056" cy="1950325"/>
            </a:xfrm>
            <a:prstGeom prst="rect">
              <a:avLst/>
            </a:prstGeom>
            <a:solidFill>
              <a:srgbClr val="1767AC">
                <a:lumMod val="75000"/>
              </a:srgb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29" name="Group 28">
            <a:extLst>
              <a:ext uri="{FF2B5EF4-FFF2-40B4-BE49-F238E27FC236}">
                <a16:creationId xmlns:a16="http://schemas.microsoft.com/office/drawing/2014/main" id="{A91E4ED3-DE9F-4D6A-B1C8-4E582FC7D9FC}"/>
              </a:ext>
            </a:extLst>
          </p:cNvPr>
          <p:cNvGrpSpPr/>
          <p:nvPr/>
        </p:nvGrpSpPr>
        <p:grpSpPr>
          <a:xfrm>
            <a:off x="405772" y="4283497"/>
            <a:ext cx="3955570" cy="1949819"/>
            <a:chOff x="655321" y="4350836"/>
            <a:chExt cx="3956600" cy="1950327"/>
          </a:xfrm>
          <a:solidFill>
            <a:srgbClr val="6D6D6D">
              <a:lumMod val="60000"/>
              <a:lumOff val="40000"/>
            </a:srgbClr>
          </a:solidFill>
        </p:grpSpPr>
        <p:sp>
          <p:nvSpPr>
            <p:cNvPr id="68" name="Rectangle 67">
              <a:extLst>
                <a:ext uri="{FF2B5EF4-FFF2-40B4-BE49-F238E27FC236}">
                  <a16:creationId xmlns:a16="http://schemas.microsoft.com/office/drawing/2014/main" id="{FC722C76-5BEF-4D82-9800-67500E3D39C1}"/>
                </a:ext>
              </a:extLst>
            </p:cNvPr>
            <p:cNvSpPr/>
            <p:nvPr/>
          </p:nvSpPr>
          <p:spPr>
            <a:xfrm>
              <a:off x="655321" y="5858599"/>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69" name="Rectangle 68">
              <a:extLst>
                <a:ext uri="{FF2B5EF4-FFF2-40B4-BE49-F238E27FC236}">
                  <a16:creationId xmlns:a16="http://schemas.microsoft.com/office/drawing/2014/main" id="{E3600369-621E-4CAB-9946-EAA7EEF9698A}"/>
                </a:ext>
              </a:extLst>
            </p:cNvPr>
            <p:cNvSpPr/>
            <p:nvPr/>
          </p:nvSpPr>
          <p:spPr>
            <a:xfrm>
              <a:off x="655321" y="5356010"/>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70" name="Rectangle 69">
              <a:extLst>
                <a:ext uri="{FF2B5EF4-FFF2-40B4-BE49-F238E27FC236}">
                  <a16:creationId xmlns:a16="http://schemas.microsoft.com/office/drawing/2014/main" id="{EF218100-9A03-4DF2-AF80-30DD3D7F3392}"/>
                </a:ext>
              </a:extLst>
            </p:cNvPr>
            <p:cNvSpPr/>
            <p:nvPr/>
          </p:nvSpPr>
          <p:spPr>
            <a:xfrm>
              <a:off x="655321" y="4853423"/>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71" name="Rectangle 70">
              <a:extLst>
                <a:ext uri="{FF2B5EF4-FFF2-40B4-BE49-F238E27FC236}">
                  <a16:creationId xmlns:a16="http://schemas.microsoft.com/office/drawing/2014/main" id="{8641526F-04F0-4DE4-8EEE-8D9702841044}"/>
                </a:ext>
              </a:extLst>
            </p:cNvPr>
            <p:cNvSpPr/>
            <p:nvPr/>
          </p:nvSpPr>
          <p:spPr>
            <a:xfrm>
              <a:off x="655321" y="4350836"/>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72" name="Rectangle 71">
              <a:extLst>
                <a:ext uri="{FF2B5EF4-FFF2-40B4-BE49-F238E27FC236}">
                  <a16:creationId xmlns:a16="http://schemas.microsoft.com/office/drawing/2014/main" id="{B3E75032-4409-42C7-AE63-3871B615132A}"/>
                </a:ext>
              </a:extLst>
            </p:cNvPr>
            <p:cNvSpPr/>
            <p:nvPr/>
          </p:nvSpPr>
          <p:spPr>
            <a:xfrm>
              <a:off x="2851865" y="4350837"/>
              <a:ext cx="1760056" cy="1950325"/>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30" name="Rectangle 29">
            <a:extLst>
              <a:ext uri="{FF2B5EF4-FFF2-40B4-BE49-F238E27FC236}">
                <a16:creationId xmlns:a16="http://schemas.microsoft.com/office/drawing/2014/main" id="{5D680A1E-FB6F-41C5-BDA1-E79FB77D4A7D}"/>
              </a:ext>
            </a:extLst>
          </p:cNvPr>
          <p:cNvSpPr/>
          <p:nvPr/>
        </p:nvSpPr>
        <p:spPr>
          <a:xfrm>
            <a:off x="4438228" y="1268760"/>
            <a:ext cx="1759598" cy="4964555"/>
          </a:xfrm>
          <a:prstGeom prst="rect">
            <a:avLst/>
          </a:prstGeom>
          <a:solidFill>
            <a:srgbClr val="EEECE1">
              <a:lumMod val="90000"/>
            </a:srgbClr>
          </a:solidFill>
          <a:ln w="19050" cap="flat" cmpd="sng" algn="ctr">
            <a:solidFill>
              <a:srgbClr val="E5E6E8">
                <a:lumMod val="7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nvGrpSpPr>
          <p:cNvPr id="31" name="Group 30">
            <a:extLst>
              <a:ext uri="{FF2B5EF4-FFF2-40B4-BE49-F238E27FC236}">
                <a16:creationId xmlns:a16="http://schemas.microsoft.com/office/drawing/2014/main" id="{FE6127ED-BE55-417F-B463-C322A7D912B0}"/>
              </a:ext>
            </a:extLst>
          </p:cNvPr>
          <p:cNvGrpSpPr/>
          <p:nvPr/>
        </p:nvGrpSpPr>
        <p:grpSpPr>
          <a:xfrm>
            <a:off x="6274711" y="1268762"/>
            <a:ext cx="1759598" cy="4964553"/>
            <a:chOff x="6525789" y="1335316"/>
            <a:chExt cx="1760056" cy="4965846"/>
          </a:xfrm>
        </p:grpSpPr>
        <p:sp>
          <p:nvSpPr>
            <p:cNvPr id="66" name="Rectangle 65">
              <a:extLst>
                <a:ext uri="{FF2B5EF4-FFF2-40B4-BE49-F238E27FC236}">
                  <a16:creationId xmlns:a16="http://schemas.microsoft.com/office/drawing/2014/main" id="{1649F002-509F-4BFA-882F-2489ABD48E6D}"/>
                </a:ext>
              </a:extLst>
            </p:cNvPr>
            <p:cNvSpPr/>
            <p:nvPr/>
          </p:nvSpPr>
          <p:spPr>
            <a:xfrm>
              <a:off x="6525789" y="4350837"/>
              <a:ext cx="1760056" cy="1950325"/>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SAP/Partner Managed</a:t>
              </a:r>
            </a:p>
          </p:txBody>
        </p:sp>
        <p:sp>
          <p:nvSpPr>
            <p:cNvPr id="67" name="Rectangle 66">
              <a:extLst>
                <a:ext uri="{FF2B5EF4-FFF2-40B4-BE49-F238E27FC236}">
                  <a16:creationId xmlns:a16="http://schemas.microsoft.com/office/drawing/2014/main" id="{3E13ECDB-F3CC-44C4-B995-70B4DE5BA8E9}"/>
                </a:ext>
              </a:extLst>
            </p:cNvPr>
            <p:cNvSpPr/>
            <p:nvPr/>
          </p:nvSpPr>
          <p:spPr>
            <a:xfrm>
              <a:off x="6525789" y="1335316"/>
              <a:ext cx="1760056" cy="2955497"/>
            </a:xfrm>
            <a:prstGeom prst="rect">
              <a:avLst/>
            </a:prstGeom>
            <a:solidFill>
              <a:srgbClr val="EEECE1">
                <a:lumMod val="9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grpSp>
        <p:nvGrpSpPr>
          <p:cNvPr id="32" name="Group 31">
            <a:extLst>
              <a:ext uri="{FF2B5EF4-FFF2-40B4-BE49-F238E27FC236}">
                <a16:creationId xmlns:a16="http://schemas.microsoft.com/office/drawing/2014/main" id="{57671C40-9F44-4A60-853F-B4D493C266AF}"/>
              </a:ext>
            </a:extLst>
          </p:cNvPr>
          <p:cNvGrpSpPr/>
          <p:nvPr/>
        </p:nvGrpSpPr>
        <p:grpSpPr>
          <a:xfrm>
            <a:off x="8111195" y="1268762"/>
            <a:ext cx="1759598" cy="4964553"/>
            <a:chOff x="8362751" y="1335316"/>
            <a:chExt cx="1760056" cy="4965846"/>
          </a:xfrm>
        </p:grpSpPr>
        <p:sp>
          <p:nvSpPr>
            <p:cNvPr id="64" name="Rectangle 63">
              <a:extLst>
                <a:ext uri="{FF2B5EF4-FFF2-40B4-BE49-F238E27FC236}">
                  <a16:creationId xmlns:a16="http://schemas.microsoft.com/office/drawing/2014/main" id="{A7AF8F4D-A9E6-4C64-9F23-5A2E7B0B886D}"/>
                </a:ext>
              </a:extLst>
            </p:cNvPr>
            <p:cNvSpPr/>
            <p:nvPr/>
          </p:nvSpPr>
          <p:spPr>
            <a:xfrm>
              <a:off x="8362751" y="2340489"/>
              <a:ext cx="1760056" cy="3960673"/>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SAP/Partner Managed</a:t>
              </a:r>
            </a:p>
          </p:txBody>
        </p:sp>
        <p:sp>
          <p:nvSpPr>
            <p:cNvPr id="65" name="Rectangle 64">
              <a:extLst>
                <a:ext uri="{FF2B5EF4-FFF2-40B4-BE49-F238E27FC236}">
                  <a16:creationId xmlns:a16="http://schemas.microsoft.com/office/drawing/2014/main" id="{E15E49C7-9636-4855-84F0-153048BFCFD6}"/>
                </a:ext>
              </a:extLst>
            </p:cNvPr>
            <p:cNvSpPr/>
            <p:nvPr/>
          </p:nvSpPr>
          <p:spPr>
            <a:xfrm>
              <a:off x="8362751" y="1335316"/>
              <a:ext cx="1760056" cy="947087"/>
            </a:xfrm>
            <a:prstGeom prst="rect">
              <a:avLst/>
            </a:prstGeom>
            <a:solidFill>
              <a:srgbClr val="EEECE1">
                <a:lumMod val="9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sp>
        <p:nvSpPr>
          <p:cNvPr id="63" name="Rectangle 62">
            <a:extLst>
              <a:ext uri="{FF2B5EF4-FFF2-40B4-BE49-F238E27FC236}">
                <a16:creationId xmlns:a16="http://schemas.microsoft.com/office/drawing/2014/main" id="{FDB832DD-E7C8-4804-A464-D5E644733A1D}"/>
              </a:ext>
            </a:extLst>
          </p:cNvPr>
          <p:cNvSpPr/>
          <p:nvPr/>
        </p:nvSpPr>
        <p:spPr>
          <a:xfrm>
            <a:off x="9947681" y="1268761"/>
            <a:ext cx="1759598" cy="4943840"/>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 Managed</a:t>
            </a:r>
          </a:p>
        </p:txBody>
      </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What is SAP CLOUD FOUNDRY?</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3429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SAP Cloud Foundry Architecture</a:t>
            </a:r>
          </a:p>
        </p:txBody>
      </p:sp>
      <p:grpSp>
        <p:nvGrpSpPr>
          <p:cNvPr id="16" name="Group 15">
            <a:extLst>
              <a:ext uri="{FF2B5EF4-FFF2-40B4-BE49-F238E27FC236}">
                <a16:creationId xmlns:a16="http://schemas.microsoft.com/office/drawing/2014/main" id="{CD12BED6-27AB-45AF-93DC-F22C6F929F00}"/>
              </a:ext>
            </a:extLst>
          </p:cNvPr>
          <p:cNvGrpSpPr/>
          <p:nvPr/>
        </p:nvGrpSpPr>
        <p:grpSpPr>
          <a:xfrm>
            <a:off x="189756" y="784925"/>
            <a:ext cx="11881320" cy="5999231"/>
            <a:chOff x="419987" y="1098452"/>
            <a:chExt cx="11133785" cy="4953429"/>
          </a:xfrm>
        </p:grpSpPr>
        <p:pic>
          <p:nvPicPr>
            <p:cNvPr id="17" name="Picture 16">
              <a:extLst>
                <a:ext uri="{FF2B5EF4-FFF2-40B4-BE49-F238E27FC236}">
                  <a16:creationId xmlns:a16="http://schemas.microsoft.com/office/drawing/2014/main" id="{A0258555-E30B-4C1D-A241-731E11261A70}"/>
                </a:ext>
              </a:extLst>
            </p:cNvPr>
            <p:cNvPicPr>
              <a:picLocks noChangeAspect="1"/>
            </p:cNvPicPr>
            <p:nvPr/>
          </p:nvPicPr>
          <p:blipFill>
            <a:blip r:embed="rId2"/>
            <a:stretch>
              <a:fillRect/>
            </a:stretch>
          </p:blipFill>
          <p:spPr>
            <a:xfrm>
              <a:off x="419987" y="1098452"/>
              <a:ext cx="11133785" cy="4953429"/>
            </a:xfrm>
            <a:prstGeom prst="rect">
              <a:avLst/>
            </a:prstGeom>
          </p:spPr>
        </p:pic>
        <p:sp>
          <p:nvSpPr>
            <p:cNvPr id="18" name="Rectangle 17">
              <a:extLst>
                <a:ext uri="{FF2B5EF4-FFF2-40B4-BE49-F238E27FC236}">
                  <a16:creationId xmlns:a16="http://schemas.microsoft.com/office/drawing/2014/main" id="{683D31B9-638B-4EEC-B7E2-5DC75AEF50A8}"/>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400" b="1" dirty="0">
                  <a:solidFill>
                    <a:schemeClr val="tx1"/>
                  </a:solidFill>
                </a:rPr>
                <a:t>SAP Business Application Studio</a:t>
              </a:r>
            </a:p>
          </p:txBody>
        </p:sp>
      </p:grpSp>
    </p:spTree>
    <p:extLst>
      <p:ext uri="{BB962C8B-B14F-4D97-AF65-F5344CB8AC3E}">
        <p14:creationId xmlns:p14="http://schemas.microsoft.com/office/powerpoint/2010/main" val="373951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Why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4"/>
                  </a:solidFill>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8383</TotalTime>
  <Words>1916</Words>
  <Application>Microsoft Office PowerPoint</Application>
  <PresentationFormat>Custom</PresentationFormat>
  <Paragraphs>241</Paragraphs>
  <Slides>34</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72</vt:lpstr>
      <vt:lpstr>72-Regular</vt:lpstr>
      <vt:lpstr>Amasis MT Pro Black</vt:lpstr>
      <vt:lpstr>Arial</vt:lpstr>
      <vt:lpstr>Arial Black</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SAP CLOUD FOUNDRY?</vt:lpstr>
      <vt:lpstr>SAP Cloud Foundry Architecture</vt:lpstr>
      <vt:lpstr>Why Cloud Foundry?</vt:lpstr>
      <vt:lpstr>Self healing</vt:lpstr>
      <vt:lpstr>12F – App Support</vt:lpstr>
      <vt:lpstr>SAP BTP Architecture</vt:lpstr>
      <vt:lpstr>PowerPoint Presentation</vt:lpstr>
      <vt:lpstr>PowerPoint Presentation</vt:lpstr>
      <vt:lpstr>Org Structure BTP CF</vt:lpstr>
      <vt:lpstr>Setting up SAP BTP Account</vt:lpstr>
      <vt:lpstr>BTP Account Structure</vt:lpstr>
      <vt:lpstr>Environments, Subs, and services</vt:lpstr>
      <vt:lpstr>PowerPoint Presentation</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cvedi_soyuztechnologies.com#EXT#@SoyuzTechnologies.onmicrosoft.com</cp:lastModifiedBy>
  <cp:revision>149</cp:revision>
  <dcterms:created xsi:type="dcterms:W3CDTF">2013-09-12T13:05:01Z</dcterms:created>
  <dcterms:modified xsi:type="dcterms:W3CDTF">2023-12-03T16:07:43Z</dcterms:modified>
</cp:coreProperties>
</file>